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321" r:id="rId2"/>
    <p:sldId id="320" r:id="rId3"/>
    <p:sldId id="284" r:id="rId4"/>
    <p:sldId id="280" r:id="rId5"/>
    <p:sldId id="298" r:id="rId6"/>
    <p:sldId id="325" r:id="rId7"/>
    <p:sldId id="300" r:id="rId8"/>
    <p:sldId id="302"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EB3C2B"/>
    <a:srgbClr val="ED4737"/>
    <a:srgbClr val="EB3E2D"/>
    <a:srgbClr val="EE3D2C"/>
    <a:srgbClr val="B5042B"/>
    <a:srgbClr val="FFDF5C"/>
    <a:srgbClr val="DD3F5F"/>
    <a:srgbClr val="FB8F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376" y="36"/>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5A037-BCD1-4D52-A534-7861AB4DAC00}" type="datetimeFigureOut">
              <a:rPr lang="zh-CN" altLang="en-US" smtClean="0"/>
              <a:t>2019/2/27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39E68-48CC-45C1-A51A-2ED1BA43CFBA}" type="slidenum">
              <a:rPr lang="zh-CN" altLang="en-US" smtClean="0"/>
              <a:t>‹#›</a:t>
            </a:fld>
            <a:endParaRPr lang="zh-CN" altLang="en-US"/>
          </a:p>
        </p:txBody>
      </p:sp>
    </p:spTree>
    <p:extLst>
      <p:ext uri="{BB962C8B-B14F-4D97-AF65-F5344CB8AC3E}">
        <p14:creationId xmlns:p14="http://schemas.microsoft.com/office/powerpoint/2010/main" val="196002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5939E68-48CC-45C1-A51A-2ED1BA43CFBA}" type="slidenum">
              <a:rPr lang="zh-CN" altLang="en-US" smtClean="0"/>
              <a:t>1</a:t>
            </a:fld>
            <a:endParaRPr lang="zh-CN" altLang="en-US"/>
          </a:p>
        </p:txBody>
      </p:sp>
    </p:spTree>
    <p:extLst>
      <p:ext uri="{BB962C8B-B14F-4D97-AF65-F5344CB8AC3E}">
        <p14:creationId xmlns:p14="http://schemas.microsoft.com/office/powerpoint/2010/main" val="2652597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74281D7-AB8B-4A49-B31C-4FE8BBA57302}" type="slidenum">
              <a:rPr lang="zh-CN" altLang="en-US" smtClean="0"/>
              <a:t>2</a:t>
            </a:fld>
            <a:endParaRPr lang="zh-CN" altLang="en-US"/>
          </a:p>
        </p:txBody>
      </p:sp>
    </p:spTree>
    <p:extLst>
      <p:ext uri="{BB962C8B-B14F-4D97-AF65-F5344CB8AC3E}">
        <p14:creationId xmlns:p14="http://schemas.microsoft.com/office/powerpoint/2010/main" val="3489923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5939E68-48CC-45C1-A51A-2ED1BA43CFBA}" type="slidenum">
              <a:rPr lang="zh-CN" altLang="en-US" smtClean="0"/>
              <a:t>3</a:t>
            </a:fld>
            <a:endParaRPr lang="zh-CN" altLang="en-US"/>
          </a:p>
        </p:txBody>
      </p:sp>
    </p:spTree>
    <p:extLst>
      <p:ext uri="{BB962C8B-B14F-4D97-AF65-F5344CB8AC3E}">
        <p14:creationId xmlns:p14="http://schemas.microsoft.com/office/powerpoint/2010/main" val="829226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4</a:t>
            </a:fld>
            <a:endParaRPr lang="zh-CN" altLang="en-US"/>
          </a:p>
        </p:txBody>
      </p:sp>
    </p:spTree>
    <p:extLst>
      <p:ext uri="{BB962C8B-B14F-4D97-AF65-F5344CB8AC3E}">
        <p14:creationId xmlns:p14="http://schemas.microsoft.com/office/powerpoint/2010/main" val="1851559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5</a:t>
            </a:fld>
            <a:endParaRPr lang="zh-CN" altLang="en-US"/>
          </a:p>
        </p:txBody>
      </p:sp>
    </p:spTree>
    <p:extLst>
      <p:ext uri="{BB962C8B-B14F-4D97-AF65-F5344CB8AC3E}">
        <p14:creationId xmlns:p14="http://schemas.microsoft.com/office/powerpoint/2010/main" val="2898122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6</a:t>
            </a:fld>
            <a:endParaRPr lang="zh-CN" altLang="en-US"/>
          </a:p>
        </p:txBody>
      </p:sp>
    </p:spTree>
    <p:extLst>
      <p:ext uri="{BB962C8B-B14F-4D97-AF65-F5344CB8AC3E}">
        <p14:creationId xmlns:p14="http://schemas.microsoft.com/office/powerpoint/2010/main" val="4218990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7</a:t>
            </a:fld>
            <a:endParaRPr lang="zh-CN" altLang="en-US"/>
          </a:p>
        </p:txBody>
      </p:sp>
    </p:spTree>
    <p:extLst>
      <p:ext uri="{BB962C8B-B14F-4D97-AF65-F5344CB8AC3E}">
        <p14:creationId xmlns:p14="http://schemas.microsoft.com/office/powerpoint/2010/main" val="3479479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8</a:t>
            </a:fld>
            <a:endParaRPr lang="zh-CN" altLang="en-US"/>
          </a:p>
        </p:txBody>
      </p:sp>
    </p:spTree>
    <p:extLst>
      <p:ext uri="{BB962C8B-B14F-4D97-AF65-F5344CB8AC3E}">
        <p14:creationId xmlns:p14="http://schemas.microsoft.com/office/powerpoint/2010/main" val="3730724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14375" y="2168330"/>
            <a:ext cx="3868616" cy="3530991"/>
          </a:xfrm>
          <a:custGeom>
            <a:avLst/>
            <a:gdLst>
              <a:gd name="connsiteX0" fmla="*/ 0 w 3868616"/>
              <a:gd name="connsiteY0" fmla="*/ 0 h 3530991"/>
              <a:gd name="connsiteX1" fmla="*/ 3868616 w 3868616"/>
              <a:gd name="connsiteY1" fmla="*/ 0 h 3530991"/>
              <a:gd name="connsiteX2" fmla="*/ 3868616 w 3868616"/>
              <a:gd name="connsiteY2" fmla="*/ 3530991 h 3530991"/>
              <a:gd name="connsiteX3" fmla="*/ 0 w 3868616"/>
              <a:gd name="connsiteY3" fmla="*/ 3530991 h 3530991"/>
            </a:gdLst>
            <a:ahLst/>
            <a:cxnLst>
              <a:cxn ang="0">
                <a:pos x="connsiteX0" y="connsiteY0"/>
              </a:cxn>
              <a:cxn ang="0">
                <a:pos x="connsiteX1" y="connsiteY1"/>
              </a:cxn>
              <a:cxn ang="0">
                <a:pos x="connsiteX2" y="connsiteY2"/>
              </a:cxn>
              <a:cxn ang="0">
                <a:pos x="connsiteX3" y="connsiteY3"/>
              </a:cxn>
            </a:cxnLst>
            <a:rect l="l" t="t" r="r" b="b"/>
            <a:pathLst>
              <a:path w="3868616" h="3530991">
                <a:moveTo>
                  <a:pt x="0" y="0"/>
                </a:moveTo>
                <a:lnTo>
                  <a:pt x="3868616" y="0"/>
                </a:lnTo>
                <a:lnTo>
                  <a:pt x="3868616" y="3530991"/>
                </a:lnTo>
                <a:lnTo>
                  <a:pt x="0" y="3530991"/>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57050" y="1603156"/>
            <a:ext cx="2538589" cy="2119372"/>
          </a:xfrm>
          <a:custGeom>
            <a:avLst/>
            <a:gdLst>
              <a:gd name="connsiteX0" fmla="*/ 0 w 2538589"/>
              <a:gd name="connsiteY0" fmla="*/ 0 h 2119372"/>
              <a:gd name="connsiteX1" fmla="*/ 2538589 w 2538589"/>
              <a:gd name="connsiteY1" fmla="*/ 0 h 2119372"/>
              <a:gd name="connsiteX2" fmla="*/ 2538589 w 2538589"/>
              <a:gd name="connsiteY2" fmla="*/ 2119372 h 2119372"/>
              <a:gd name="connsiteX3" fmla="*/ 0 w 2538589"/>
              <a:gd name="connsiteY3" fmla="*/ 2119372 h 2119372"/>
            </a:gdLst>
            <a:ahLst/>
            <a:cxnLst>
              <a:cxn ang="0">
                <a:pos x="connsiteX0" y="connsiteY0"/>
              </a:cxn>
              <a:cxn ang="0">
                <a:pos x="connsiteX1" y="connsiteY1"/>
              </a:cxn>
              <a:cxn ang="0">
                <a:pos x="connsiteX2" y="connsiteY2"/>
              </a:cxn>
              <a:cxn ang="0">
                <a:pos x="connsiteX3" y="connsiteY3"/>
              </a:cxn>
            </a:cxnLst>
            <a:rect l="l" t="t" r="r" b="b"/>
            <a:pathLst>
              <a:path w="2538589" h="2119372">
                <a:moveTo>
                  <a:pt x="0" y="0"/>
                </a:moveTo>
                <a:lnTo>
                  <a:pt x="2538589" y="0"/>
                </a:lnTo>
                <a:lnTo>
                  <a:pt x="2538589" y="2119372"/>
                </a:lnTo>
                <a:lnTo>
                  <a:pt x="0" y="2119372"/>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249640" y="3813408"/>
            <a:ext cx="5067649" cy="2133134"/>
          </a:xfrm>
          <a:custGeom>
            <a:avLst/>
            <a:gdLst>
              <a:gd name="connsiteX0" fmla="*/ 0 w 5067649"/>
              <a:gd name="connsiteY0" fmla="*/ 0 h 2133134"/>
              <a:gd name="connsiteX1" fmla="*/ 5067649 w 5067649"/>
              <a:gd name="connsiteY1" fmla="*/ 0 h 2133134"/>
              <a:gd name="connsiteX2" fmla="*/ 5067649 w 5067649"/>
              <a:gd name="connsiteY2" fmla="*/ 2133134 h 2133134"/>
              <a:gd name="connsiteX3" fmla="*/ 0 w 5067649"/>
              <a:gd name="connsiteY3" fmla="*/ 2133134 h 2133134"/>
            </a:gdLst>
            <a:ahLst/>
            <a:cxnLst>
              <a:cxn ang="0">
                <a:pos x="connsiteX0" y="connsiteY0"/>
              </a:cxn>
              <a:cxn ang="0">
                <a:pos x="connsiteX1" y="connsiteY1"/>
              </a:cxn>
              <a:cxn ang="0">
                <a:pos x="connsiteX2" y="connsiteY2"/>
              </a:cxn>
              <a:cxn ang="0">
                <a:pos x="connsiteX3" y="connsiteY3"/>
              </a:cxn>
            </a:cxnLst>
            <a:rect l="l" t="t" r="r" b="b"/>
            <a:pathLst>
              <a:path w="5067649" h="2133134">
                <a:moveTo>
                  <a:pt x="0" y="0"/>
                </a:moveTo>
                <a:lnTo>
                  <a:pt x="5067649" y="0"/>
                </a:lnTo>
                <a:lnTo>
                  <a:pt x="5067649" y="2133134"/>
                </a:lnTo>
                <a:lnTo>
                  <a:pt x="0" y="2133134"/>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351109" y="2003727"/>
            <a:ext cx="3575672" cy="3575674"/>
          </a:xfrm>
          <a:custGeom>
            <a:avLst/>
            <a:gdLst>
              <a:gd name="connsiteX0" fmla="*/ 1787836 w 3575672"/>
              <a:gd name="connsiteY0" fmla="*/ 0 h 3575674"/>
              <a:gd name="connsiteX1" fmla="*/ 3575672 w 3575672"/>
              <a:gd name="connsiteY1" fmla="*/ 1787837 h 3575674"/>
              <a:gd name="connsiteX2" fmla="*/ 1787836 w 3575672"/>
              <a:gd name="connsiteY2" fmla="*/ 3575674 h 3575674"/>
              <a:gd name="connsiteX3" fmla="*/ 0 w 3575672"/>
              <a:gd name="connsiteY3" fmla="*/ 1787837 h 3575674"/>
              <a:gd name="connsiteX4" fmla="*/ 1787836 w 3575672"/>
              <a:gd name="connsiteY4" fmla="*/ 0 h 3575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5672" h="3575674">
                <a:moveTo>
                  <a:pt x="1787836" y="0"/>
                </a:moveTo>
                <a:cubicBezTo>
                  <a:pt x="2775231" y="0"/>
                  <a:pt x="3575672" y="800442"/>
                  <a:pt x="3575672" y="1787837"/>
                </a:cubicBezTo>
                <a:cubicBezTo>
                  <a:pt x="3575672" y="2775232"/>
                  <a:pt x="2775231" y="3575674"/>
                  <a:pt x="1787836" y="3575674"/>
                </a:cubicBezTo>
                <a:cubicBezTo>
                  <a:pt x="800441" y="3575674"/>
                  <a:pt x="0" y="2775232"/>
                  <a:pt x="0" y="1787837"/>
                </a:cubicBezTo>
                <a:cubicBezTo>
                  <a:pt x="0" y="800442"/>
                  <a:pt x="800441" y="0"/>
                  <a:pt x="1787836"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任意多边形: 形状 10"/>
          <p:cNvSpPr>
            <a:spLocks noGrp="1"/>
          </p:cNvSpPr>
          <p:nvPr>
            <p:ph type="pic" sz="quarter" idx="14"/>
          </p:nvPr>
        </p:nvSpPr>
        <p:spPr>
          <a:xfrm>
            <a:off x="1820244"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12" name="任意多边形: 形状 11"/>
          <p:cNvSpPr>
            <a:spLocks noGrp="1"/>
          </p:cNvSpPr>
          <p:nvPr>
            <p:ph type="pic" sz="quarter" idx="13"/>
          </p:nvPr>
        </p:nvSpPr>
        <p:spPr>
          <a:xfrm>
            <a:off x="6764231"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2019/2/27</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0" cstate="print">
            <a:extLst>
              <a:ext uri="{28A0092B-C50C-407E-A947-70E740481C1C}">
                <a14:useLocalDpi xmlns:a14="http://schemas.microsoft.com/office/drawing/2010/main" val="0"/>
              </a:ext>
            </a:extLst>
          </a:blip>
          <a:srcRect t="73122" r="43119"/>
          <a:stretch>
            <a:fillRect/>
          </a:stretch>
        </p:blipFill>
        <p:spPr>
          <a:xfrm rot="5400000" flipH="1">
            <a:off x="-661477" y="661479"/>
            <a:ext cx="3166270" cy="1843312"/>
          </a:xfrm>
          <a:prstGeom prst="rect">
            <a:avLst/>
          </a:prstGeom>
        </p:spPr>
      </p:pic>
      <p:pic>
        <p:nvPicPr>
          <p:cNvPr id="3" name="图片 2"/>
          <p:cNvPicPr>
            <a:picLocks noChangeAspect="1"/>
          </p:cNvPicPr>
          <p:nvPr userDrawn="1"/>
        </p:nvPicPr>
        <p:blipFill rotWithShape="1">
          <a:blip r:embed="rId10" cstate="print">
            <a:extLst>
              <a:ext uri="{28A0092B-C50C-407E-A947-70E740481C1C}">
                <a14:useLocalDpi xmlns:a14="http://schemas.microsoft.com/office/drawing/2010/main" val="0"/>
              </a:ext>
            </a:extLst>
          </a:blip>
          <a:srcRect t="73122" r="43119"/>
          <a:stretch>
            <a:fillRect/>
          </a:stretch>
        </p:blipFill>
        <p:spPr>
          <a:xfrm rot="16200000" flipH="1">
            <a:off x="9687209" y="4353208"/>
            <a:ext cx="3166270" cy="1843312"/>
          </a:xfrm>
          <a:prstGeom prst="rect">
            <a:avLst/>
          </a:prstGeom>
        </p:spPr>
      </p:pic>
      <p:sp>
        <p:nvSpPr>
          <p:cNvPr id="4" name="文本框 3"/>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5" name="图片 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18191" y="3534410"/>
            <a:ext cx="4242442" cy="425247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microsoft.com/office/2007/relationships/hdphoto" Target="../media/hdphoto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1"/>
          <p:cNvSpPr/>
          <p:nvPr/>
        </p:nvSpPr>
        <p:spPr>
          <a:xfrm>
            <a:off x="0" y="-2982"/>
            <a:ext cx="5446643" cy="6858000"/>
          </a:xfrm>
          <a:custGeom>
            <a:avLst/>
            <a:gdLst>
              <a:gd name="connsiteX0" fmla="*/ 0 w 4835236"/>
              <a:gd name="connsiteY0" fmla="*/ 0 h 6858000"/>
              <a:gd name="connsiteX1" fmla="*/ 4835236 w 4835236"/>
              <a:gd name="connsiteY1" fmla="*/ 0 h 6858000"/>
              <a:gd name="connsiteX2" fmla="*/ 4835236 w 4835236"/>
              <a:gd name="connsiteY2" fmla="*/ 6858000 h 6858000"/>
              <a:gd name="connsiteX3" fmla="*/ 0 w 4835236"/>
              <a:gd name="connsiteY3" fmla="*/ 6858000 h 6858000"/>
              <a:gd name="connsiteX4" fmla="*/ 0 w 4835236"/>
              <a:gd name="connsiteY4" fmla="*/ 0 h 6858000"/>
              <a:gd name="connsiteX0-1" fmla="*/ 0 w 4835236"/>
              <a:gd name="connsiteY0-2" fmla="*/ 0 h 6858000"/>
              <a:gd name="connsiteX1-3" fmla="*/ 4835236 w 4835236"/>
              <a:gd name="connsiteY1-4" fmla="*/ 6858000 h 6858000"/>
              <a:gd name="connsiteX2-5" fmla="*/ 0 w 4835236"/>
              <a:gd name="connsiteY2-6" fmla="*/ 6858000 h 6858000"/>
              <a:gd name="connsiteX3-7" fmla="*/ 0 w 4835236"/>
              <a:gd name="connsiteY3-8" fmla="*/ 0 h 6858000"/>
            </a:gdLst>
            <a:ahLst/>
            <a:cxnLst>
              <a:cxn ang="0">
                <a:pos x="connsiteX0-1" y="connsiteY0-2"/>
              </a:cxn>
              <a:cxn ang="0">
                <a:pos x="connsiteX1-3" y="connsiteY1-4"/>
              </a:cxn>
              <a:cxn ang="0">
                <a:pos x="connsiteX2-5" y="connsiteY2-6"/>
              </a:cxn>
              <a:cxn ang="0">
                <a:pos x="connsiteX3-7" y="connsiteY3-8"/>
              </a:cxn>
            </a:cxnLst>
            <a:rect l="l" t="t" r="r" b="b"/>
            <a:pathLst>
              <a:path w="4835236" h="6858000">
                <a:moveTo>
                  <a:pt x="0" y="0"/>
                </a:moveTo>
                <a:lnTo>
                  <a:pt x="4835236" y="6858000"/>
                </a:lnTo>
                <a:lnTo>
                  <a:pt x="0" y="6858000"/>
                </a:lnTo>
                <a:lnTo>
                  <a:pt x="0" y="0"/>
                </a:lnTo>
                <a:close/>
              </a:path>
            </a:pathLst>
          </a:custGeom>
          <a:solidFill>
            <a:srgbClr val="B5042B"/>
          </a:solidFill>
          <a:ln>
            <a:noFill/>
          </a:ln>
          <a:effectLst>
            <a:outerShdw blurRad="381000" dist="1905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2982"/>
            <a:ext cx="4835236" cy="6858000"/>
          </a:xfrm>
          <a:custGeom>
            <a:avLst/>
            <a:gdLst>
              <a:gd name="connsiteX0" fmla="*/ 0 w 4835236"/>
              <a:gd name="connsiteY0" fmla="*/ 0 h 6858000"/>
              <a:gd name="connsiteX1" fmla="*/ 4835236 w 4835236"/>
              <a:gd name="connsiteY1" fmla="*/ 0 h 6858000"/>
              <a:gd name="connsiteX2" fmla="*/ 4835236 w 4835236"/>
              <a:gd name="connsiteY2" fmla="*/ 6858000 h 6858000"/>
              <a:gd name="connsiteX3" fmla="*/ 0 w 4835236"/>
              <a:gd name="connsiteY3" fmla="*/ 6858000 h 6858000"/>
              <a:gd name="connsiteX4" fmla="*/ 0 w 4835236"/>
              <a:gd name="connsiteY4" fmla="*/ 0 h 6858000"/>
              <a:gd name="connsiteX0-1" fmla="*/ 0 w 4835236"/>
              <a:gd name="connsiteY0-2" fmla="*/ 0 h 6858000"/>
              <a:gd name="connsiteX1-3" fmla="*/ 4835236 w 4835236"/>
              <a:gd name="connsiteY1-4" fmla="*/ 6858000 h 6858000"/>
              <a:gd name="connsiteX2-5" fmla="*/ 0 w 4835236"/>
              <a:gd name="connsiteY2-6" fmla="*/ 6858000 h 6858000"/>
              <a:gd name="connsiteX3-7" fmla="*/ 0 w 4835236"/>
              <a:gd name="connsiteY3-8" fmla="*/ 0 h 6858000"/>
            </a:gdLst>
            <a:ahLst/>
            <a:cxnLst>
              <a:cxn ang="0">
                <a:pos x="connsiteX0-1" y="connsiteY0-2"/>
              </a:cxn>
              <a:cxn ang="0">
                <a:pos x="connsiteX1-3" y="connsiteY1-4"/>
              </a:cxn>
              <a:cxn ang="0">
                <a:pos x="connsiteX2-5" y="connsiteY2-6"/>
              </a:cxn>
              <a:cxn ang="0">
                <a:pos x="connsiteX3-7" y="connsiteY3-8"/>
              </a:cxn>
            </a:cxnLst>
            <a:rect l="l" t="t" r="r" b="b"/>
            <a:pathLst>
              <a:path w="4835236" h="6858000">
                <a:moveTo>
                  <a:pt x="0" y="0"/>
                </a:moveTo>
                <a:lnTo>
                  <a:pt x="4835236" y="6858000"/>
                </a:lnTo>
                <a:lnTo>
                  <a:pt x="0" y="6858000"/>
                </a:lnTo>
                <a:lnTo>
                  <a:pt x="0" y="0"/>
                </a:lnTo>
                <a:close/>
              </a:path>
            </a:pathLst>
          </a:custGeom>
          <a:solidFill>
            <a:srgbClr val="EB3C2B"/>
          </a:solidFill>
          <a:ln>
            <a:noFill/>
          </a:ln>
          <a:effectLst>
            <a:outerShdw blurRad="254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0"/>
          <p:cNvSpPr/>
          <p:nvPr/>
        </p:nvSpPr>
        <p:spPr>
          <a:xfrm>
            <a:off x="0" y="2800"/>
            <a:ext cx="11091341" cy="4407597"/>
          </a:xfrm>
          <a:custGeom>
            <a:avLst/>
            <a:gdLst>
              <a:gd name="connsiteX0" fmla="*/ 0 w 11091341"/>
              <a:gd name="connsiteY0" fmla="*/ 0 h 3796145"/>
              <a:gd name="connsiteX1" fmla="*/ 11091341 w 11091341"/>
              <a:gd name="connsiteY1" fmla="*/ 0 h 3796145"/>
              <a:gd name="connsiteX2" fmla="*/ 11091341 w 11091341"/>
              <a:gd name="connsiteY2" fmla="*/ 3796145 h 3796145"/>
              <a:gd name="connsiteX3" fmla="*/ 0 w 11091341"/>
              <a:gd name="connsiteY3" fmla="*/ 3796145 h 3796145"/>
              <a:gd name="connsiteX4" fmla="*/ 0 w 11091341"/>
              <a:gd name="connsiteY4" fmla="*/ 0 h 3796145"/>
              <a:gd name="connsiteX0-1" fmla="*/ 0 w 11091341"/>
              <a:gd name="connsiteY0-2" fmla="*/ 0 h 3796145"/>
              <a:gd name="connsiteX1-3" fmla="*/ 11091341 w 11091341"/>
              <a:gd name="connsiteY1-4" fmla="*/ 0 h 3796145"/>
              <a:gd name="connsiteX2-5" fmla="*/ 0 w 11091341"/>
              <a:gd name="connsiteY2-6" fmla="*/ 3796145 h 3796145"/>
              <a:gd name="connsiteX3-7" fmla="*/ 0 w 11091341"/>
              <a:gd name="connsiteY3-8" fmla="*/ 0 h 3796145"/>
            </a:gdLst>
            <a:ahLst/>
            <a:cxnLst>
              <a:cxn ang="0">
                <a:pos x="connsiteX0-1" y="connsiteY0-2"/>
              </a:cxn>
              <a:cxn ang="0">
                <a:pos x="connsiteX1-3" y="connsiteY1-4"/>
              </a:cxn>
              <a:cxn ang="0">
                <a:pos x="connsiteX2-5" y="connsiteY2-6"/>
              </a:cxn>
              <a:cxn ang="0">
                <a:pos x="connsiteX3-7" y="connsiteY3-8"/>
              </a:cxn>
            </a:cxnLst>
            <a:rect l="l" t="t" r="r" b="b"/>
            <a:pathLst>
              <a:path w="11091341" h="3796145">
                <a:moveTo>
                  <a:pt x="0" y="0"/>
                </a:moveTo>
                <a:lnTo>
                  <a:pt x="11091341" y="0"/>
                </a:lnTo>
                <a:lnTo>
                  <a:pt x="0" y="3796145"/>
                </a:lnTo>
                <a:lnTo>
                  <a:pt x="0" y="0"/>
                </a:lnTo>
                <a:close/>
              </a:path>
            </a:pathLst>
          </a:custGeom>
          <a:solidFill>
            <a:srgbClr val="C00000"/>
          </a:solidFill>
          <a:ln>
            <a:noFill/>
          </a:ln>
          <a:effectLst>
            <a:outerShdw blurRad="3810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46545" y="2944584"/>
            <a:ext cx="6813122" cy="1569660"/>
          </a:xfrm>
          <a:prstGeom prst="rect">
            <a:avLst/>
          </a:prstGeom>
          <a:noFill/>
        </p:spPr>
        <p:txBody>
          <a:bodyPr wrap="square" rtlCol="0">
            <a:spAutoFit/>
            <a:scene3d>
              <a:camera prst="orthographicFront"/>
              <a:lightRig rig="threePt" dir="t"/>
            </a:scene3d>
            <a:sp3d contourW="12700"/>
          </a:bodyPr>
          <a:lstStyle/>
          <a:p>
            <a:pPr lvl="0" algn="l">
              <a:defRPr/>
            </a:pPr>
            <a:r>
              <a:rPr lang="zh-CN" altLang="en-US" sz="4800" b="1" dirty="0" smtClean="0">
                <a:solidFill>
                  <a:srgbClr val="FF0000"/>
                </a:solidFill>
                <a:latin typeface="黑体" panose="02010609060101010101" pitchFamily="49" charset="-122"/>
                <a:ea typeface="黑体" panose="02010609060101010101" pitchFamily="49" charset="-122"/>
                <a:cs typeface="+mn-ea"/>
                <a:sym typeface="+mn-lt"/>
              </a:rPr>
              <a:t>喆能清洁能源供热/采暖</a:t>
            </a:r>
          </a:p>
          <a:p>
            <a:pPr lvl="0" algn="l">
              <a:defRPr/>
            </a:pPr>
            <a:r>
              <a:rPr lang="zh-CN" sz="4800" b="1" dirty="0" smtClean="0">
                <a:solidFill>
                  <a:srgbClr val="FF0000"/>
                </a:solidFill>
                <a:latin typeface="黑体" panose="02010609060101010101" pitchFamily="49" charset="-122"/>
                <a:ea typeface="黑体" panose="02010609060101010101" pitchFamily="49" charset="-122"/>
                <a:cs typeface="+mn-ea"/>
                <a:sym typeface="+mn-lt"/>
              </a:rPr>
              <a:t>    经销代理招商会</a:t>
            </a:r>
          </a:p>
        </p:txBody>
      </p:sp>
      <p:sp>
        <p:nvSpPr>
          <p:cNvPr id="4" name="文本框 3"/>
          <p:cNvSpPr txBox="1"/>
          <p:nvPr/>
        </p:nvSpPr>
        <p:spPr>
          <a:xfrm>
            <a:off x="5947273" y="5560061"/>
            <a:ext cx="4512774" cy="523220"/>
          </a:xfrm>
          <a:prstGeom prst="rect">
            <a:avLst/>
          </a:prstGeom>
          <a:noFill/>
        </p:spPr>
        <p:txBody>
          <a:bodyPr wrap="none" rtlCol="0">
            <a:spAutoFit/>
            <a:scene3d>
              <a:camera prst="orthographicFront"/>
              <a:lightRig rig="threePt" dir="t"/>
            </a:scene3d>
            <a:sp3d contourW="12700"/>
          </a:bodyPr>
          <a:lstStyle/>
          <a:p>
            <a:pPr lvl="0">
              <a:defRPr/>
            </a:pPr>
            <a:r>
              <a:rPr lang="zh-CN" altLang="en-US" sz="2800" b="1" noProof="0" dirty="0" smtClean="0">
                <a:solidFill>
                  <a:srgbClr val="FF0000"/>
                </a:solidFill>
                <a:latin typeface="黑体" panose="02010609060101010101" pitchFamily="49" charset="-122"/>
                <a:ea typeface="黑体" panose="02010609060101010101" pitchFamily="49" charset="-122"/>
                <a:cs typeface="+mn-ea"/>
                <a:sym typeface="+mn-lt"/>
              </a:rPr>
              <a:t>深圳喆能电子技术有限公司</a:t>
            </a:r>
            <a:endParaRPr kumimoji="0" lang="zh-CN" altLang="en-US" sz="28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ea"/>
              <a:sym typeface="+mn-lt"/>
            </a:endParaRPr>
          </a:p>
        </p:txBody>
      </p:sp>
      <p:pic>
        <p:nvPicPr>
          <p:cNvPr id="8" name="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31965" y="-1115898"/>
            <a:ext cx="422100" cy="422100"/>
          </a:xfrm>
          <a:prstGeom prst="rect">
            <a:avLst/>
          </a:prstGeom>
        </p:spPr>
      </p:pic>
      <p:sp>
        <p:nvSpPr>
          <p:cNvPr id="15" name="矩形 10"/>
          <p:cNvSpPr/>
          <p:nvPr/>
        </p:nvSpPr>
        <p:spPr>
          <a:xfrm>
            <a:off x="-1" y="-4183"/>
            <a:ext cx="11091341" cy="3796145"/>
          </a:xfrm>
          <a:custGeom>
            <a:avLst/>
            <a:gdLst>
              <a:gd name="connsiteX0" fmla="*/ 0 w 11091341"/>
              <a:gd name="connsiteY0" fmla="*/ 0 h 3796145"/>
              <a:gd name="connsiteX1" fmla="*/ 11091341 w 11091341"/>
              <a:gd name="connsiteY1" fmla="*/ 0 h 3796145"/>
              <a:gd name="connsiteX2" fmla="*/ 11091341 w 11091341"/>
              <a:gd name="connsiteY2" fmla="*/ 3796145 h 3796145"/>
              <a:gd name="connsiteX3" fmla="*/ 0 w 11091341"/>
              <a:gd name="connsiteY3" fmla="*/ 3796145 h 3796145"/>
              <a:gd name="connsiteX4" fmla="*/ 0 w 11091341"/>
              <a:gd name="connsiteY4" fmla="*/ 0 h 3796145"/>
              <a:gd name="connsiteX0-1" fmla="*/ 0 w 11091341"/>
              <a:gd name="connsiteY0-2" fmla="*/ 0 h 3796145"/>
              <a:gd name="connsiteX1-3" fmla="*/ 11091341 w 11091341"/>
              <a:gd name="connsiteY1-4" fmla="*/ 0 h 3796145"/>
              <a:gd name="connsiteX2-5" fmla="*/ 0 w 11091341"/>
              <a:gd name="connsiteY2-6" fmla="*/ 3796145 h 3796145"/>
              <a:gd name="connsiteX3-7" fmla="*/ 0 w 11091341"/>
              <a:gd name="connsiteY3-8" fmla="*/ 0 h 3796145"/>
            </a:gdLst>
            <a:ahLst/>
            <a:cxnLst>
              <a:cxn ang="0">
                <a:pos x="connsiteX0-1" y="connsiteY0-2"/>
              </a:cxn>
              <a:cxn ang="0">
                <a:pos x="connsiteX1-3" y="connsiteY1-4"/>
              </a:cxn>
              <a:cxn ang="0">
                <a:pos x="connsiteX2-5" y="connsiteY2-6"/>
              </a:cxn>
              <a:cxn ang="0">
                <a:pos x="connsiteX3-7" y="connsiteY3-8"/>
              </a:cxn>
            </a:cxnLst>
            <a:rect l="l" t="t" r="r" b="b"/>
            <a:pathLst>
              <a:path w="11091341" h="3796145">
                <a:moveTo>
                  <a:pt x="0" y="0"/>
                </a:moveTo>
                <a:lnTo>
                  <a:pt x="11091341" y="0"/>
                </a:lnTo>
                <a:lnTo>
                  <a:pt x="0" y="3796145"/>
                </a:lnTo>
                <a:lnTo>
                  <a:pt x="0" y="0"/>
                </a:lnTo>
                <a:close/>
              </a:path>
            </a:pathLst>
          </a:custGeom>
          <a:gradFill>
            <a:gsLst>
              <a:gs pos="0">
                <a:srgbClr val="FB8FA2">
                  <a:alpha val="22000"/>
                </a:srgbClr>
              </a:gs>
              <a:gs pos="100000">
                <a:srgbClr val="B5042B">
                  <a:alpha val="0"/>
                </a:srgb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图片2"/>
          <p:cNvPicPr>
            <a:picLocks noChangeAspect="1"/>
          </p:cNvPicPr>
          <p:nvPr/>
        </p:nvPicPr>
        <p:blipFill>
          <a:blip r:embed="rId6"/>
          <a:stretch>
            <a:fillRect/>
          </a:stretch>
        </p:blipFill>
        <p:spPr>
          <a:xfrm>
            <a:off x="-118538" y="-131452"/>
            <a:ext cx="11556463" cy="4454481"/>
          </a:xfrm>
          <a:prstGeom prst="rect">
            <a:avLst/>
          </a:prstGeom>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9378" y="258179"/>
            <a:ext cx="1573405" cy="418096"/>
          </a:xfrm>
          <a:prstGeom prst="rect">
            <a:avLst/>
          </a:prstGeom>
        </p:spPr>
      </p:pic>
      <p:pic>
        <p:nvPicPr>
          <p:cNvPr id="18" name="图片 17"/>
          <p:cNvPicPr>
            <a:picLocks noChangeAspect="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46623" y="4323029"/>
            <a:ext cx="3964895" cy="39742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50" presetClass="entr" presetSubtype="0" decel="10000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ppt_w</p:attrName>
                                        </p:attrNameLst>
                                      </p:cBhvr>
                                      <p:tavLst>
                                        <p:tav tm="0">
                                          <p:val>
                                            <p:strVal val="#ppt_w+.3"/>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Effect transition="in" filter="fade">
                                      <p:cBhvr>
                                        <p:cTn id="11" dur="1000"/>
                                        <p:tgtEl>
                                          <p:spTgt spid="8"/>
                                        </p:tgtEl>
                                      </p:cBhvr>
                                    </p:animEffect>
                                  </p:childTnLst>
                                </p:cTn>
                              </p:par>
                              <p:par>
                                <p:cTn id="12" presetID="50" presetClass="entr" presetSubtype="0" decel="10000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strVal val="#ppt_w+.3"/>
                                          </p:val>
                                        </p:tav>
                                        <p:tav tm="100000">
                                          <p:val>
                                            <p:strVal val="#ppt_w"/>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animEffect transition="in" filter="fade">
                                      <p:cBhvr>
                                        <p:cTn id="16" dur="1000"/>
                                        <p:tgtEl>
                                          <p:spTgt spid="13"/>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strVal val="#ppt_w+.3"/>
                                          </p:val>
                                        </p:tav>
                                        <p:tav tm="100000">
                                          <p:val>
                                            <p:strVal val="#ppt_w"/>
                                          </p:val>
                                        </p:tav>
                                      </p:tavLst>
                                    </p:anim>
                                    <p:anim calcmode="lin" valueType="num">
                                      <p:cBhvr>
                                        <p:cTn id="20" dur="1000" fill="hold"/>
                                        <p:tgtEl>
                                          <p:spTgt spid="15"/>
                                        </p:tgtEl>
                                        <p:attrNameLst>
                                          <p:attrName>ppt_h</p:attrName>
                                        </p:attrNameLst>
                                      </p:cBhvr>
                                      <p:tavLst>
                                        <p:tav tm="0">
                                          <p:val>
                                            <p:strVal val="#ppt_h"/>
                                          </p:val>
                                        </p:tav>
                                        <p:tav tm="100000">
                                          <p:val>
                                            <p:strVal val="#ppt_h"/>
                                          </p:val>
                                        </p:tav>
                                      </p:tavLst>
                                    </p:anim>
                                    <p:animEffect transition="in" filter="fade">
                                      <p:cBhvr>
                                        <p:cTn id="21" dur="1000"/>
                                        <p:tgtEl>
                                          <p:spTgt spid="15"/>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0"/>
                            </p:stCondLst>
                            <p:childTnLst>
                              <p:par>
                                <p:cTn id="31" presetID="1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p:tgtEl>
                                          <p:spTgt spid="4"/>
                                        </p:tgtEl>
                                        <p:attrNameLst>
                                          <p:attrName>ppt_y</p:attrName>
                                        </p:attrNameLst>
                                      </p:cBhvr>
                                      <p:tavLst>
                                        <p:tav tm="0">
                                          <p:val>
                                            <p:strVal val="#ppt_y+#ppt_h*1.125000"/>
                                          </p:val>
                                        </p:tav>
                                        <p:tav tm="100000">
                                          <p:val>
                                            <p:strVal val="#ppt_y"/>
                                          </p:val>
                                        </p:tav>
                                      </p:tavLst>
                                    </p:anim>
                                    <p:animEffect transition="in" filter="wipe(up)">
                                      <p:cBhvr>
                                        <p:cTn id="34" dur="500"/>
                                        <p:tgtEl>
                                          <p:spTgt spid="4"/>
                                        </p:tgtEl>
                                      </p:cBhvr>
                                    </p:animEffect>
                                  </p:childTnLst>
                                </p:cTn>
                              </p:par>
                            </p:childTnLst>
                          </p:cTn>
                        </p:par>
                        <p:par>
                          <p:cTn id="35" fill="hold">
                            <p:stCondLst>
                              <p:cond delay="5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3"/>
                                        </p:tgtEl>
                                        <p:attrNameLst>
                                          <p:attrName>ppt_y</p:attrName>
                                        </p:attrNameLst>
                                      </p:cBhvr>
                                      <p:tavLst>
                                        <p:tav tm="0">
                                          <p:val>
                                            <p:strVal val="#ppt_y"/>
                                          </p:val>
                                        </p:tav>
                                        <p:tav tm="100000">
                                          <p:val>
                                            <p:strVal val="#ppt_y"/>
                                          </p:val>
                                        </p:tav>
                                      </p:tavLst>
                                    </p:anim>
                                    <p:anim calcmode="lin" valueType="num">
                                      <p:cBhvr>
                                        <p:cTn id="4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43" repeatCount="indefinite" fill="remove" display="0">
                  <p:stCondLst>
                    <p:cond delay="indefinite"/>
                  </p:stCondLst>
                  <p:endCondLst>
                    <p:cond evt="onStopAudio" delay="0">
                      <p:tgtEl>
                        <p:sldTgt/>
                      </p:tgtEl>
                    </p:cond>
                  </p:endCondLst>
                </p:cTn>
                <p:tgtEl>
                  <p:spTgt spid="8"/>
                </p:tgtEl>
              </p:cMediaNode>
            </p:audio>
          </p:childTnLst>
        </p:cTn>
      </p:par>
    </p:tnLst>
    <p:bldLst>
      <p:bldP spid="14" grpId="0" animBg="1"/>
      <p:bldP spid="12" grpId="0" animBg="1"/>
      <p:bldP spid="13" grpId="0" animBg="1"/>
      <p:bldP spid="3" grpId="0"/>
      <p:bldP spid="4" grpId="0"/>
      <p:bldP spid="1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7"/>
          <p:cNvSpPr>
            <a:spLocks noChangeArrowheads="1"/>
          </p:cNvSpPr>
          <p:nvPr/>
        </p:nvSpPr>
        <p:spPr bwMode="auto">
          <a:xfrm>
            <a:off x="1003300" y="2609850"/>
            <a:ext cx="4901565" cy="341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50000"/>
              </a:lnSpc>
              <a:spcBef>
                <a:spcPct val="0"/>
              </a:spcBef>
              <a:buNone/>
            </a:pPr>
            <a:r>
              <a:rPr lang="zh-CN" altLang="en-US" sz="1800" dirty="0">
                <a:solidFill>
                  <a:schemeClr val="tx1"/>
                </a:solidFill>
                <a:cs typeface="微软雅黑" panose="020B0503020204020204" pitchFamily="34" charset="-122"/>
                <a:sym typeface="+mn-lt"/>
              </a:rPr>
              <a:t>深圳喆能电子技术有限公司是一家专业从事数字化电磁变频加热技术产品开发、应用咨询、生产及销售服务的创新型高科技企业，已获得国家高新技术企业证书、深圳市高新技术企业证书、软件认证、CE认证、CNSA检测、3C证书、电磁辐射检测、盐雾检测、ISO9001、ISO14001、OHSAS18001、多项发明专利、实用新型专利和10项软件著作权</a:t>
            </a:r>
          </a:p>
        </p:txBody>
      </p:sp>
      <p:sp>
        <p:nvSpPr>
          <p:cNvPr id="14" name="文本框 13"/>
          <p:cNvSpPr txBox="1"/>
          <p:nvPr/>
        </p:nvSpPr>
        <p:spPr>
          <a:xfrm>
            <a:off x="955040" y="1610952"/>
            <a:ext cx="2428240" cy="706755"/>
          </a:xfrm>
          <a:prstGeom prst="rect">
            <a:avLst/>
          </a:prstGeom>
          <a:noFill/>
        </p:spPr>
        <p:txBody>
          <a:bodyPr wrap="square" rtlCol="0">
            <a:spAutoFit/>
          </a:bodyPr>
          <a:lstStyle/>
          <a:p>
            <a:r>
              <a:rPr lang="zh-CN" altLang="en-US" sz="4000" b="1" spc="300" dirty="0" smtClean="0">
                <a:solidFill>
                  <a:srgbClr val="FF0000"/>
                </a:solidFill>
                <a:latin typeface="+mj-lt"/>
                <a:ea typeface="+mj-lt"/>
                <a:cs typeface="+mn-ea"/>
                <a:sym typeface="+mn-lt"/>
              </a:rPr>
              <a:t>公司简介</a:t>
            </a:r>
          </a:p>
        </p:txBody>
      </p:sp>
      <p:cxnSp>
        <p:nvCxnSpPr>
          <p:cNvPr id="16" name="直接连接符 15"/>
          <p:cNvCxnSpPr/>
          <p:nvPr/>
        </p:nvCxnSpPr>
        <p:spPr>
          <a:xfrm>
            <a:off x="1091230" y="2358283"/>
            <a:ext cx="2091584" cy="15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3028" y="266806"/>
            <a:ext cx="1573405" cy="418096"/>
          </a:xfrm>
          <a:prstGeom prst="rect">
            <a:avLst/>
          </a:prstGeom>
        </p:spPr>
      </p:pic>
      <p:pic>
        <p:nvPicPr>
          <p:cNvPr id="11" name="图片 10" descr="微信图片_20190214194939"/>
          <p:cNvPicPr>
            <a:picLocks noChangeAspect="1"/>
          </p:cNvPicPr>
          <p:nvPr/>
        </p:nvPicPr>
        <p:blipFill>
          <a:blip r:embed="rId4"/>
          <a:stretch>
            <a:fillRect/>
          </a:stretch>
        </p:blipFill>
        <p:spPr>
          <a:xfrm>
            <a:off x="6155685" y="1963615"/>
            <a:ext cx="5217749" cy="3913312"/>
          </a:xfrm>
          <a:prstGeom prst="rect">
            <a:avLst/>
          </a:prstGeom>
        </p:spPr>
      </p:pic>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par>
                                <p:cTn id="14" presetID="22" presetClass="entr" presetSubtype="2" fill="hold" grpId="0" nodeType="withEffect">
                                  <p:stCondLst>
                                    <p:cond delay="50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869887" y="1181686"/>
            <a:ext cx="5484495" cy="4984568"/>
            <a:chOff x="6200126" y="370955"/>
            <a:chExt cx="5484495" cy="4759284"/>
          </a:xfrm>
        </p:grpSpPr>
        <p:sp>
          <p:nvSpPr>
            <p:cNvPr id="7" name="文本框 6"/>
            <p:cNvSpPr txBox="1"/>
            <p:nvPr/>
          </p:nvSpPr>
          <p:spPr>
            <a:xfrm>
              <a:off x="6200126" y="370955"/>
              <a:ext cx="2428240" cy="706755"/>
            </a:xfrm>
            <a:prstGeom prst="rect">
              <a:avLst/>
            </a:prstGeom>
            <a:noFill/>
          </p:spPr>
          <p:txBody>
            <a:bodyPr wrap="square" rtlCol="0">
              <a:spAutoFit/>
              <a:scene3d>
                <a:camera prst="orthographicFront"/>
                <a:lightRig rig="threePt" dir="t"/>
              </a:scene3d>
              <a:sp3d contourW="12700"/>
            </a:bodyPr>
            <a:lstStyle/>
            <a:p>
              <a:r>
                <a:rPr lang="zh-CN" altLang="en-US" sz="4000" b="1" dirty="0">
                  <a:solidFill>
                    <a:srgbClr val="FF0000"/>
                  </a:solidFill>
                  <a:cs typeface="+mn-ea"/>
                  <a:sym typeface="+mn-lt"/>
                </a:rPr>
                <a:t>核心优势</a:t>
              </a:r>
            </a:p>
          </p:txBody>
        </p:sp>
        <p:sp>
          <p:nvSpPr>
            <p:cNvPr id="8" name="文本框 7"/>
            <p:cNvSpPr txBox="1"/>
            <p:nvPr/>
          </p:nvSpPr>
          <p:spPr>
            <a:xfrm>
              <a:off x="6200126" y="1347344"/>
              <a:ext cx="5484495" cy="3782895"/>
            </a:xfrm>
            <a:prstGeom prst="rect">
              <a:avLst/>
            </a:prstGeom>
            <a:noFill/>
          </p:spPr>
          <p:txBody>
            <a:bodyPr wrap="square" rtlCol="0">
              <a:spAutoFit/>
              <a:scene3d>
                <a:camera prst="orthographicFront"/>
                <a:lightRig rig="threePt" dir="t"/>
              </a:scene3d>
              <a:sp3d contourW="12700"/>
            </a:bodyPr>
            <a:lstStyle/>
            <a:p>
              <a:pPr algn="just">
                <a:lnSpc>
                  <a:spcPct val="150000"/>
                </a:lnSpc>
                <a:spcBef>
                  <a:spcPct val="0"/>
                </a:spcBef>
                <a:buNone/>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公司作为电磁变频加热系统方案提供商，自成立起一直专注于磁加热应用技术的研发，积累了丰富的产品设计和实践经验，掌握嵌入式系统、DSP和IGBT器件的应用核心技术，解决了负载自动匹配、304/306/310/316/316L等不锈钢高效加热、多机并联防干扰MCU控制、高效率换热仿真分析等技术难点。它使得电磁加热使用更智能、效率更高、功能更完善、保护更完备、寿命更长久，带给终端用户更多的节能、安全、可靠体验。</a:t>
              </a:r>
            </a:p>
          </p:txBody>
        </p:sp>
        <p:cxnSp>
          <p:nvCxnSpPr>
            <p:cNvPr id="9" name="直接连接符 8"/>
            <p:cNvCxnSpPr/>
            <p:nvPr/>
          </p:nvCxnSpPr>
          <p:spPr>
            <a:xfrm>
              <a:off x="6304418" y="1063573"/>
              <a:ext cx="1979929" cy="58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4928" y="258179"/>
            <a:ext cx="1573405" cy="418096"/>
          </a:xfrm>
          <a:prstGeom prst="rect">
            <a:avLst/>
          </a:prstGeom>
        </p:spPr>
      </p:pic>
      <p:sp>
        <p:nvSpPr>
          <p:cNvPr id="14" name="矩形 11"/>
          <p:cNvSpPr/>
          <p:nvPr/>
        </p:nvSpPr>
        <p:spPr>
          <a:xfrm>
            <a:off x="0" y="-2982"/>
            <a:ext cx="5446643" cy="6858000"/>
          </a:xfrm>
          <a:custGeom>
            <a:avLst/>
            <a:gdLst>
              <a:gd name="connsiteX0" fmla="*/ 0 w 4835236"/>
              <a:gd name="connsiteY0" fmla="*/ 0 h 6858000"/>
              <a:gd name="connsiteX1" fmla="*/ 4835236 w 4835236"/>
              <a:gd name="connsiteY1" fmla="*/ 0 h 6858000"/>
              <a:gd name="connsiteX2" fmla="*/ 4835236 w 4835236"/>
              <a:gd name="connsiteY2" fmla="*/ 6858000 h 6858000"/>
              <a:gd name="connsiteX3" fmla="*/ 0 w 4835236"/>
              <a:gd name="connsiteY3" fmla="*/ 6858000 h 6858000"/>
              <a:gd name="connsiteX4" fmla="*/ 0 w 4835236"/>
              <a:gd name="connsiteY4" fmla="*/ 0 h 6858000"/>
              <a:gd name="connsiteX0-1" fmla="*/ 0 w 4835236"/>
              <a:gd name="connsiteY0-2" fmla="*/ 0 h 6858000"/>
              <a:gd name="connsiteX1-3" fmla="*/ 4835236 w 4835236"/>
              <a:gd name="connsiteY1-4" fmla="*/ 6858000 h 6858000"/>
              <a:gd name="connsiteX2-5" fmla="*/ 0 w 4835236"/>
              <a:gd name="connsiteY2-6" fmla="*/ 6858000 h 6858000"/>
              <a:gd name="connsiteX3-7" fmla="*/ 0 w 4835236"/>
              <a:gd name="connsiteY3-8" fmla="*/ 0 h 6858000"/>
            </a:gdLst>
            <a:ahLst/>
            <a:cxnLst>
              <a:cxn ang="0">
                <a:pos x="connsiteX0-1" y="connsiteY0-2"/>
              </a:cxn>
              <a:cxn ang="0">
                <a:pos x="connsiteX1-3" y="connsiteY1-4"/>
              </a:cxn>
              <a:cxn ang="0">
                <a:pos x="connsiteX2-5" y="connsiteY2-6"/>
              </a:cxn>
              <a:cxn ang="0">
                <a:pos x="connsiteX3-7" y="connsiteY3-8"/>
              </a:cxn>
            </a:cxnLst>
            <a:rect l="l" t="t" r="r" b="b"/>
            <a:pathLst>
              <a:path w="4835236" h="6858000">
                <a:moveTo>
                  <a:pt x="0" y="0"/>
                </a:moveTo>
                <a:lnTo>
                  <a:pt x="4835236" y="6858000"/>
                </a:lnTo>
                <a:lnTo>
                  <a:pt x="0" y="6858000"/>
                </a:lnTo>
                <a:lnTo>
                  <a:pt x="0" y="0"/>
                </a:lnTo>
                <a:close/>
              </a:path>
            </a:pathLst>
          </a:custGeom>
          <a:solidFill>
            <a:srgbClr val="ED4737"/>
          </a:solidFill>
          <a:ln>
            <a:noFill/>
          </a:ln>
          <a:effectLst>
            <a:outerShdw blurRad="381000" dist="1905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1"/>
          <p:cNvSpPr/>
          <p:nvPr/>
        </p:nvSpPr>
        <p:spPr>
          <a:xfrm>
            <a:off x="0" y="-2982"/>
            <a:ext cx="4835236" cy="6858000"/>
          </a:xfrm>
          <a:custGeom>
            <a:avLst/>
            <a:gdLst>
              <a:gd name="connsiteX0" fmla="*/ 0 w 4835236"/>
              <a:gd name="connsiteY0" fmla="*/ 0 h 6858000"/>
              <a:gd name="connsiteX1" fmla="*/ 4835236 w 4835236"/>
              <a:gd name="connsiteY1" fmla="*/ 0 h 6858000"/>
              <a:gd name="connsiteX2" fmla="*/ 4835236 w 4835236"/>
              <a:gd name="connsiteY2" fmla="*/ 6858000 h 6858000"/>
              <a:gd name="connsiteX3" fmla="*/ 0 w 4835236"/>
              <a:gd name="connsiteY3" fmla="*/ 6858000 h 6858000"/>
              <a:gd name="connsiteX4" fmla="*/ 0 w 4835236"/>
              <a:gd name="connsiteY4" fmla="*/ 0 h 6858000"/>
              <a:gd name="connsiteX0-1" fmla="*/ 0 w 4835236"/>
              <a:gd name="connsiteY0-2" fmla="*/ 0 h 6858000"/>
              <a:gd name="connsiteX1-3" fmla="*/ 4835236 w 4835236"/>
              <a:gd name="connsiteY1-4" fmla="*/ 6858000 h 6858000"/>
              <a:gd name="connsiteX2-5" fmla="*/ 0 w 4835236"/>
              <a:gd name="connsiteY2-6" fmla="*/ 6858000 h 6858000"/>
              <a:gd name="connsiteX3-7" fmla="*/ 0 w 4835236"/>
              <a:gd name="connsiteY3-8" fmla="*/ 0 h 6858000"/>
            </a:gdLst>
            <a:ahLst/>
            <a:cxnLst>
              <a:cxn ang="0">
                <a:pos x="connsiteX0-1" y="connsiteY0-2"/>
              </a:cxn>
              <a:cxn ang="0">
                <a:pos x="connsiteX1-3" y="connsiteY1-4"/>
              </a:cxn>
              <a:cxn ang="0">
                <a:pos x="connsiteX2-5" y="connsiteY2-6"/>
              </a:cxn>
              <a:cxn ang="0">
                <a:pos x="connsiteX3-7" y="connsiteY3-8"/>
              </a:cxn>
            </a:cxnLst>
            <a:rect l="l" t="t" r="r" b="b"/>
            <a:pathLst>
              <a:path w="4835236" h="6858000">
                <a:moveTo>
                  <a:pt x="0" y="0"/>
                </a:moveTo>
                <a:lnTo>
                  <a:pt x="4835236" y="6858000"/>
                </a:lnTo>
                <a:lnTo>
                  <a:pt x="0" y="6858000"/>
                </a:lnTo>
                <a:lnTo>
                  <a:pt x="0" y="0"/>
                </a:lnTo>
                <a:close/>
              </a:path>
            </a:pathLst>
          </a:custGeom>
          <a:solidFill>
            <a:srgbClr val="B5042B"/>
          </a:solidFill>
          <a:ln>
            <a:noFill/>
          </a:ln>
          <a:effectLst>
            <a:outerShdw blurRad="254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46623" y="4323029"/>
            <a:ext cx="3964895" cy="39742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3028" y="254106"/>
            <a:ext cx="1573405" cy="418096"/>
          </a:xfrm>
          <a:prstGeom prst="rect">
            <a:avLst/>
          </a:prstGeom>
        </p:spPr>
      </p:pic>
      <p:sp>
        <p:nvSpPr>
          <p:cNvPr id="7" name="文本框 6"/>
          <p:cNvSpPr txBox="1"/>
          <p:nvPr/>
        </p:nvSpPr>
        <p:spPr>
          <a:xfrm>
            <a:off x="5946332" y="2567259"/>
            <a:ext cx="4745355" cy="3367397"/>
          </a:xfrm>
          <a:prstGeom prst="rect">
            <a:avLst/>
          </a:prstGeom>
          <a:noFill/>
        </p:spPr>
        <p:txBody>
          <a:bodyPr wrap="square" rtlCol="0">
            <a:spAutoFit/>
          </a:bodyPr>
          <a:lstStyle/>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公司生产的一系列适合各种工作环境的电磁加热器，以及电磁变频供暖/供热设备，已经广泛应用于工业的诸多行业和民用供热/供暖等领域。在空气污染越来越严重的今天，应用高效能的电磁加热可以真正做到取代传统的燃煤、燃气、燃油及生物质燃料等落后的供热/供暖方式，并且高低温自由可调，定时定量等多种方式灵活供热/供暖</a:t>
            </a:r>
          </a:p>
        </p:txBody>
      </p:sp>
      <p:sp>
        <p:nvSpPr>
          <p:cNvPr id="9" name="文本框 8"/>
          <p:cNvSpPr txBox="1"/>
          <p:nvPr/>
        </p:nvSpPr>
        <p:spPr>
          <a:xfrm>
            <a:off x="5869887" y="1667223"/>
            <a:ext cx="2428240" cy="707886"/>
          </a:xfrm>
          <a:prstGeom prst="rect">
            <a:avLst/>
          </a:prstGeom>
          <a:noFill/>
        </p:spPr>
        <p:txBody>
          <a:bodyPr wrap="square" rtlCol="0">
            <a:spAutoFit/>
            <a:scene3d>
              <a:camera prst="orthographicFront"/>
              <a:lightRig rig="threePt" dir="t"/>
            </a:scene3d>
            <a:sp3d contourW="12700"/>
          </a:bodyPr>
          <a:lstStyle/>
          <a:p>
            <a:r>
              <a:rPr lang="zh-CN" altLang="en-US" sz="4000" b="1" dirty="0">
                <a:solidFill>
                  <a:srgbClr val="FF0000"/>
                </a:solidFill>
                <a:cs typeface="+mn-ea"/>
                <a:sym typeface="+mn-lt"/>
              </a:rPr>
              <a:t>招商产品</a:t>
            </a:r>
          </a:p>
        </p:txBody>
      </p:sp>
      <p:cxnSp>
        <p:nvCxnSpPr>
          <p:cNvPr id="10" name="直接连接符 9"/>
          <p:cNvCxnSpPr/>
          <p:nvPr/>
        </p:nvCxnSpPr>
        <p:spPr>
          <a:xfrm>
            <a:off x="5974179" y="2359841"/>
            <a:ext cx="1979929" cy="58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图片占位符 2" descr="微信图片_20190227160014"/>
          <p:cNvPicPr>
            <a:picLocks noGrp="1" noChangeAspect="1"/>
          </p:cNvPicPr>
          <p:nvPr>
            <p:ph type="pic" sz="quarter" idx="10"/>
          </p:nvPr>
        </p:nvPicPr>
        <p:blipFill>
          <a:blip r:embed="rId4">
            <a:extLst>
              <a:ext uri="{BEBA8EAE-BF5A-486C-A8C5-ECC9F3942E4B}">
                <a14:imgProps xmlns:a14="http://schemas.microsoft.com/office/drawing/2010/main">
                  <a14:imgLayer r:embed="rId5"/>
                </a14:imgProps>
              </a:ext>
            </a:extLst>
          </a:blip>
          <a:srcRect/>
          <a:stretch>
            <a:fillRect/>
          </a:stretch>
        </p:blipFill>
        <p:spPr>
          <a:xfrm>
            <a:off x="1118870" y="1983740"/>
            <a:ext cx="3950970" cy="3950970"/>
          </a:xfrm>
          <a:prstGeom prst="rect">
            <a:avLst/>
          </a:prstGeom>
        </p:spPr>
      </p:pic>
    </p:spTree>
  </p:cSld>
  <p:clrMapOvr>
    <a:masterClrMapping/>
  </p:clrMapOvr>
  <p:transition spd="slow" advClick="0" advTm="0">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199098" y="2391916"/>
            <a:ext cx="4405412" cy="3416320"/>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现面向新疆、宁夏、内蒙古三个自治区所属的各自治州，甘肃、青海、山西、河南、河北、山东、辽宁、吉林、黑龙江九省所属的各地级市，北京、天津两个直辖市，诚招各地区</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的代理商</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/经销商，限报100名。有空气源热泵、燃料锅炉、供暖/供热配件、热力系统、配电系统等相关渠道或项目经验的代理商/经销商优先。</a:t>
            </a:r>
          </a:p>
        </p:txBody>
      </p:sp>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3028" y="266806"/>
            <a:ext cx="1573405" cy="418096"/>
          </a:xfrm>
          <a:prstGeom prst="rect">
            <a:avLst/>
          </a:prstGeom>
        </p:spPr>
      </p:pic>
      <p:grpSp>
        <p:nvGrpSpPr>
          <p:cNvPr id="4097" name="组合 45059"/>
          <p:cNvGrpSpPr/>
          <p:nvPr/>
        </p:nvGrpSpPr>
        <p:grpSpPr>
          <a:xfrm>
            <a:off x="6072505" y="1376680"/>
            <a:ext cx="5779770" cy="4968999"/>
            <a:chOff x="340" y="170"/>
            <a:chExt cx="5024" cy="4319"/>
          </a:xfrm>
        </p:grpSpPr>
        <p:sp>
          <p:nvSpPr>
            <p:cNvPr id="4098" name="任意多边形 45060"/>
            <p:cNvSpPr/>
            <p:nvPr/>
          </p:nvSpPr>
          <p:spPr>
            <a:xfrm>
              <a:off x="3458" y="4098"/>
              <a:ext cx="266" cy="222"/>
            </a:xfrm>
            <a:custGeom>
              <a:avLst/>
              <a:gdLst/>
              <a:ahLst/>
              <a:cxnLst/>
              <a:rect l="0" t="0" r="0" b="0"/>
              <a:pathLst>
                <a:path w="266" h="222">
                  <a:moveTo>
                    <a:pt x="88" y="222"/>
                  </a:moveTo>
                  <a:lnTo>
                    <a:pt x="88" y="222"/>
                  </a:lnTo>
                  <a:lnTo>
                    <a:pt x="62" y="212"/>
                  </a:lnTo>
                  <a:lnTo>
                    <a:pt x="40" y="206"/>
                  </a:lnTo>
                  <a:lnTo>
                    <a:pt x="20" y="196"/>
                  </a:lnTo>
                  <a:lnTo>
                    <a:pt x="12" y="190"/>
                  </a:lnTo>
                  <a:lnTo>
                    <a:pt x="6" y="184"/>
                  </a:lnTo>
                  <a:lnTo>
                    <a:pt x="6" y="184"/>
                  </a:lnTo>
                  <a:lnTo>
                    <a:pt x="2" y="160"/>
                  </a:lnTo>
                  <a:lnTo>
                    <a:pt x="0" y="132"/>
                  </a:lnTo>
                  <a:lnTo>
                    <a:pt x="2" y="108"/>
                  </a:lnTo>
                  <a:lnTo>
                    <a:pt x="4" y="98"/>
                  </a:lnTo>
                  <a:lnTo>
                    <a:pt x="8" y="88"/>
                  </a:lnTo>
                  <a:lnTo>
                    <a:pt x="8" y="88"/>
                  </a:lnTo>
                  <a:lnTo>
                    <a:pt x="26" y="82"/>
                  </a:lnTo>
                  <a:lnTo>
                    <a:pt x="36" y="78"/>
                  </a:lnTo>
                  <a:lnTo>
                    <a:pt x="44" y="74"/>
                  </a:lnTo>
                  <a:lnTo>
                    <a:pt x="44" y="74"/>
                  </a:lnTo>
                  <a:lnTo>
                    <a:pt x="46" y="36"/>
                  </a:lnTo>
                  <a:lnTo>
                    <a:pt x="46" y="36"/>
                  </a:lnTo>
                  <a:lnTo>
                    <a:pt x="52" y="32"/>
                  </a:lnTo>
                  <a:lnTo>
                    <a:pt x="56" y="30"/>
                  </a:lnTo>
                  <a:lnTo>
                    <a:pt x="66" y="32"/>
                  </a:lnTo>
                  <a:lnTo>
                    <a:pt x="76" y="34"/>
                  </a:lnTo>
                  <a:lnTo>
                    <a:pt x="84" y="34"/>
                  </a:lnTo>
                  <a:lnTo>
                    <a:pt x="90" y="34"/>
                  </a:lnTo>
                  <a:lnTo>
                    <a:pt x="90" y="34"/>
                  </a:lnTo>
                  <a:lnTo>
                    <a:pt x="142" y="6"/>
                  </a:lnTo>
                  <a:lnTo>
                    <a:pt x="142" y="6"/>
                  </a:lnTo>
                  <a:lnTo>
                    <a:pt x="234" y="0"/>
                  </a:lnTo>
                  <a:lnTo>
                    <a:pt x="234" y="0"/>
                  </a:lnTo>
                  <a:lnTo>
                    <a:pt x="242" y="4"/>
                  </a:lnTo>
                  <a:lnTo>
                    <a:pt x="250" y="10"/>
                  </a:lnTo>
                  <a:lnTo>
                    <a:pt x="258" y="20"/>
                  </a:lnTo>
                  <a:lnTo>
                    <a:pt x="266" y="32"/>
                  </a:lnTo>
                  <a:lnTo>
                    <a:pt x="266" y="32"/>
                  </a:lnTo>
                  <a:lnTo>
                    <a:pt x="266" y="52"/>
                  </a:lnTo>
                  <a:lnTo>
                    <a:pt x="266" y="52"/>
                  </a:lnTo>
                  <a:lnTo>
                    <a:pt x="262" y="60"/>
                  </a:lnTo>
                  <a:lnTo>
                    <a:pt x="258" y="68"/>
                  </a:lnTo>
                  <a:lnTo>
                    <a:pt x="258" y="68"/>
                  </a:lnTo>
                  <a:lnTo>
                    <a:pt x="236" y="100"/>
                  </a:lnTo>
                  <a:lnTo>
                    <a:pt x="226" y="116"/>
                  </a:lnTo>
                  <a:lnTo>
                    <a:pt x="218" y="134"/>
                  </a:lnTo>
                  <a:lnTo>
                    <a:pt x="218" y="134"/>
                  </a:lnTo>
                  <a:lnTo>
                    <a:pt x="212" y="148"/>
                  </a:lnTo>
                  <a:lnTo>
                    <a:pt x="208" y="158"/>
                  </a:lnTo>
                  <a:lnTo>
                    <a:pt x="202" y="166"/>
                  </a:lnTo>
                  <a:lnTo>
                    <a:pt x="202" y="166"/>
                  </a:lnTo>
                  <a:lnTo>
                    <a:pt x="178" y="178"/>
                  </a:lnTo>
                  <a:lnTo>
                    <a:pt x="156" y="192"/>
                  </a:lnTo>
                  <a:lnTo>
                    <a:pt x="116" y="218"/>
                  </a:lnTo>
                  <a:lnTo>
                    <a:pt x="116" y="218"/>
                  </a:lnTo>
                  <a:lnTo>
                    <a:pt x="88" y="222"/>
                  </a:lnTo>
                  <a:lnTo>
                    <a:pt x="88" y="222"/>
                  </a:lnTo>
                  <a:close/>
                </a:path>
              </a:pathLst>
            </a:custGeom>
            <a:solidFill>
              <a:srgbClr val="DCDDDD"/>
            </a:solidFill>
            <a:ln w="9525">
              <a:noFill/>
            </a:ln>
          </p:spPr>
          <p:txBody>
            <a:bodyPr/>
            <a:lstStyle/>
            <a:p>
              <a:endParaRPr lang="zh-CN" altLang="en-US"/>
            </a:p>
          </p:txBody>
        </p:sp>
        <p:sp>
          <p:nvSpPr>
            <p:cNvPr id="4099" name="任意多边形 45061"/>
            <p:cNvSpPr/>
            <p:nvPr/>
          </p:nvSpPr>
          <p:spPr>
            <a:xfrm>
              <a:off x="3470" y="4108"/>
              <a:ext cx="244" cy="202"/>
            </a:xfrm>
            <a:custGeom>
              <a:avLst/>
              <a:gdLst/>
              <a:ahLst/>
              <a:cxnLst/>
              <a:rect l="0" t="0" r="0" b="0"/>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solidFill>
              <a:srgbClr val="FFFEEE"/>
            </a:solidFill>
            <a:ln w="9525">
              <a:noFill/>
            </a:ln>
          </p:spPr>
          <p:txBody>
            <a:bodyPr/>
            <a:lstStyle/>
            <a:p>
              <a:endParaRPr lang="zh-CN" altLang="en-US"/>
            </a:p>
          </p:txBody>
        </p:sp>
        <p:sp>
          <p:nvSpPr>
            <p:cNvPr id="4100" name="任意多边形 45062"/>
            <p:cNvSpPr/>
            <p:nvPr/>
          </p:nvSpPr>
          <p:spPr>
            <a:xfrm>
              <a:off x="340" y="170"/>
              <a:ext cx="5024" cy="3914"/>
            </a:xfrm>
            <a:custGeom>
              <a:avLst/>
              <a:gdLst/>
              <a:ahLst/>
              <a:cxnLst/>
              <a:rect l="0" t="0" r="0" b="0"/>
              <a:pathLst>
                <a:path w="5024" h="3914">
                  <a:moveTo>
                    <a:pt x="3272" y="3914"/>
                  </a:moveTo>
                  <a:lnTo>
                    <a:pt x="3272" y="3914"/>
                  </a:lnTo>
                  <a:lnTo>
                    <a:pt x="3258" y="3900"/>
                  </a:lnTo>
                  <a:lnTo>
                    <a:pt x="3250" y="3888"/>
                  </a:lnTo>
                  <a:lnTo>
                    <a:pt x="3246" y="3878"/>
                  </a:lnTo>
                  <a:lnTo>
                    <a:pt x="3242" y="3866"/>
                  </a:lnTo>
                  <a:lnTo>
                    <a:pt x="3242" y="3866"/>
                  </a:lnTo>
                  <a:lnTo>
                    <a:pt x="3216" y="3828"/>
                  </a:lnTo>
                  <a:lnTo>
                    <a:pt x="3216" y="3828"/>
                  </a:lnTo>
                  <a:lnTo>
                    <a:pt x="3216" y="3810"/>
                  </a:lnTo>
                  <a:lnTo>
                    <a:pt x="3216" y="3796"/>
                  </a:lnTo>
                  <a:lnTo>
                    <a:pt x="3218" y="3790"/>
                  </a:lnTo>
                  <a:lnTo>
                    <a:pt x="3222" y="3784"/>
                  </a:lnTo>
                  <a:lnTo>
                    <a:pt x="3226" y="3780"/>
                  </a:lnTo>
                  <a:lnTo>
                    <a:pt x="3234" y="3776"/>
                  </a:lnTo>
                  <a:lnTo>
                    <a:pt x="3234" y="3776"/>
                  </a:lnTo>
                  <a:lnTo>
                    <a:pt x="3236" y="3770"/>
                  </a:lnTo>
                  <a:lnTo>
                    <a:pt x="3236" y="3770"/>
                  </a:lnTo>
                  <a:lnTo>
                    <a:pt x="3226" y="3770"/>
                  </a:lnTo>
                  <a:lnTo>
                    <a:pt x="3218" y="3772"/>
                  </a:lnTo>
                  <a:lnTo>
                    <a:pt x="3208" y="3776"/>
                  </a:lnTo>
                  <a:lnTo>
                    <a:pt x="3198" y="3782"/>
                  </a:lnTo>
                  <a:lnTo>
                    <a:pt x="3188" y="3790"/>
                  </a:lnTo>
                  <a:lnTo>
                    <a:pt x="3188" y="3790"/>
                  </a:lnTo>
                  <a:lnTo>
                    <a:pt x="3156" y="3790"/>
                  </a:lnTo>
                  <a:lnTo>
                    <a:pt x="3156" y="3790"/>
                  </a:lnTo>
                  <a:lnTo>
                    <a:pt x="3152" y="3764"/>
                  </a:lnTo>
                  <a:lnTo>
                    <a:pt x="3152" y="3764"/>
                  </a:lnTo>
                  <a:lnTo>
                    <a:pt x="3138" y="3758"/>
                  </a:lnTo>
                  <a:lnTo>
                    <a:pt x="3132" y="3752"/>
                  </a:lnTo>
                  <a:lnTo>
                    <a:pt x="3130" y="3746"/>
                  </a:lnTo>
                  <a:lnTo>
                    <a:pt x="3126" y="3740"/>
                  </a:lnTo>
                  <a:lnTo>
                    <a:pt x="3126" y="3740"/>
                  </a:lnTo>
                  <a:lnTo>
                    <a:pt x="3122" y="3742"/>
                  </a:lnTo>
                  <a:lnTo>
                    <a:pt x="3120" y="3744"/>
                  </a:lnTo>
                  <a:lnTo>
                    <a:pt x="3118" y="3750"/>
                  </a:lnTo>
                  <a:lnTo>
                    <a:pt x="3116" y="3760"/>
                  </a:lnTo>
                  <a:lnTo>
                    <a:pt x="3114" y="3770"/>
                  </a:lnTo>
                  <a:lnTo>
                    <a:pt x="3114" y="3770"/>
                  </a:lnTo>
                  <a:lnTo>
                    <a:pt x="3102" y="3770"/>
                  </a:lnTo>
                  <a:lnTo>
                    <a:pt x="3102" y="3770"/>
                  </a:lnTo>
                  <a:lnTo>
                    <a:pt x="3100" y="3768"/>
                  </a:lnTo>
                  <a:lnTo>
                    <a:pt x="3094" y="3766"/>
                  </a:lnTo>
                  <a:lnTo>
                    <a:pt x="3086" y="3768"/>
                  </a:lnTo>
                  <a:lnTo>
                    <a:pt x="3076" y="3770"/>
                  </a:lnTo>
                  <a:lnTo>
                    <a:pt x="3070" y="3774"/>
                  </a:lnTo>
                  <a:lnTo>
                    <a:pt x="3070" y="3774"/>
                  </a:lnTo>
                  <a:lnTo>
                    <a:pt x="3040" y="3772"/>
                  </a:lnTo>
                  <a:lnTo>
                    <a:pt x="3012" y="3768"/>
                  </a:lnTo>
                  <a:lnTo>
                    <a:pt x="2986" y="3764"/>
                  </a:lnTo>
                  <a:lnTo>
                    <a:pt x="2962" y="3762"/>
                  </a:lnTo>
                  <a:lnTo>
                    <a:pt x="2962" y="3762"/>
                  </a:lnTo>
                  <a:lnTo>
                    <a:pt x="2952" y="3756"/>
                  </a:lnTo>
                  <a:lnTo>
                    <a:pt x="2944" y="3748"/>
                  </a:lnTo>
                  <a:lnTo>
                    <a:pt x="2928" y="3730"/>
                  </a:lnTo>
                  <a:lnTo>
                    <a:pt x="2904" y="3696"/>
                  </a:lnTo>
                  <a:lnTo>
                    <a:pt x="2904" y="3696"/>
                  </a:lnTo>
                  <a:lnTo>
                    <a:pt x="2904" y="3674"/>
                  </a:lnTo>
                  <a:lnTo>
                    <a:pt x="2904" y="3674"/>
                  </a:lnTo>
                  <a:lnTo>
                    <a:pt x="2914" y="3654"/>
                  </a:lnTo>
                  <a:lnTo>
                    <a:pt x="2918" y="3644"/>
                  </a:lnTo>
                  <a:lnTo>
                    <a:pt x="2920" y="3634"/>
                  </a:lnTo>
                  <a:lnTo>
                    <a:pt x="2920" y="3634"/>
                  </a:lnTo>
                  <a:lnTo>
                    <a:pt x="2898" y="3620"/>
                  </a:lnTo>
                  <a:lnTo>
                    <a:pt x="2898" y="3620"/>
                  </a:lnTo>
                  <a:lnTo>
                    <a:pt x="2868" y="3618"/>
                  </a:lnTo>
                  <a:lnTo>
                    <a:pt x="2834" y="3614"/>
                  </a:lnTo>
                  <a:lnTo>
                    <a:pt x="2818" y="3610"/>
                  </a:lnTo>
                  <a:lnTo>
                    <a:pt x="2804" y="3604"/>
                  </a:lnTo>
                  <a:lnTo>
                    <a:pt x="2792" y="3598"/>
                  </a:lnTo>
                  <a:lnTo>
                    <a:pt x="2786" y="3590"/>
                  </a:lnTo>
                  <a:lnTo>
                    <a:pt x="2786" y="3590"/>
                  </a:lnTo>
                  <a:lnTo>
                    <a:pt x="2780" y="3574"/>
                  </a:lnTo>
                  <a:lnTo>
                    <a:pt x="2780" y="3574"/>
                  </a:lnTo>
                  <a:lnTo>
                    <a:pt x="2774" y="3572"/>
                  </a:lnTo>
                  <a:lnTo>
                    <a:pt x="2774" y="3572"/>
                  </a:lnTo>
                  <a:lnTo>
                    <a:pt x="2764" y="3574"/>
                  </a:lnTo>
                  <a:lnTo>
                    <a:pt x="2756" y="3576"/>
                  </a:lnTo>
                  <a:lnTo>
                    <a:pt x="2748" y="3580"/>
                  </a:lnTo>
                  <a:lnTo>
                    <a:pt x="2740" y="3584"/>
                  </a:lnTo>
                  <a:lnTo>
                    <a:pt x="2734" y="3590"/>
                  </a:lnTo>
                  <a:lnTo>
                    <a:pt x="2728" y="3598"/>
                  </a:lnTo>
                  <a:lnTo>
                    <a:pt x="2720" y="3612"/>
                  </a:lnTo>
                  <a:lnTo>
                    <a:pt x="2720" y="3612"/>
                  </a:lnTo>
                  <a:lnTo>
                    <a:pt x="2708" y="3622"/>
                  </a:lnTo>
                  <a:lnTo>
                    <a:pt x="2698" y="3632"/>
                  </a:lnTo>
                  <a:lnTo>
                    <a:pt x="2698" y="3632"/>
                  </a:lnTo>
                  <a:lnTo>
                    <a:pt x="2660" y="3632"/>
                  </a:lnTo>
                  <a:lnTo>
                    <a:pt x="2660" y="3632"/>
                  </a:lnTo>
                  <a:lnTo>
                    <a:pt x="2656" y="3640"/>
                  </a:lnTo>
                  <a:lnTo>
                    <a:pt x="2646" y="3650"/>
                  </a:lnTo>
                  <a:lnTo>
                    <a:pt x="2630" y="3664"/>
                  </a:lnTo>
                  <a:lnTo>
                    <a:pt x="2630" y="3664"/>
                  </a:lnTo>
                  <a:lnTo>
                    <a:pt x="2606" y="3666"/>
                  </a:lnTo>
                  <a:lnTo>
                    <a:pt x="2606" y="3666"/>
                  </a:lnTo>
                  <a:lnTo>
                    <a:pt x="2590" y="3648"/>
                  </a:lnTo>
                  <a:lnTo>
                    <a:pt x="2590" y="3648"/>
                  </a:lnTo>
                  <a:lnTo>
                    <a:pt x="2586" y="3642"/>
                  </a:lnTo>
                  <a:lnTo>
                    <a:pt x="2580" y="3642"/>
                  </a:lnTo>
                  <a:lnTo>
                    <a:pt x="2574" y="3642"/>
                  </a:lnTo>
                  <a:lnTo>
                    <a:pt x="2566" y="3646"/>
                  </a:lnTo>
                  <a:lnTo>
                    <a:pt x="2550" y="3654"/>
                  </a:lnTo>
                  <a:lnTo>
                    <a:pt x="2540" y="3660"/>
                  </a:lnTo>
                  <a:lnTo>
                    <a:pt x="2540" y="3660"/>
                  </a:lnTo>
                  <a:lnTo>
                    <a:pt x="2516" y="3658"/>
                  </a:lnTo>
                  <a:lnTo>
                    <a:pt x="2516" y="3658"/>
                  </a:lnTo>
                  <a:lnTo>
                    <a:pt x="2504" y="3648"/>
                  </a:lnTo>
                  <a:lnTo>
                    <a:pt x="2494" y="3640"/>
                  </a:lnTo>
                  <a:lnTo>
                    <a:pt x="2484" y="3636"/>
                  </a:lnTo>
                  <a:lnTo>
                    <a:pt x="2474" y="3636"/>
                  </a:lnTo>
                  <a:lnTo>
                    <a:pt x="2474" y="3636"/>
                  </a:lnTo>
                  <a:lnTo>
                    <a:pt x="2446" y="3668"/>
                  </a:lnTo>
                  <a:lnTo>
                    <a:pt x="2446" y="3668"/>
                  </a:lnTo>
                  <a:lnTo>
                    <a:pt x="2420" y="3670"/>
                  </a:lnTo>
                  <a:lnTo>
                    <a:pt x="2420" y="3670"/>
                  </a:lnTo>
                  <a:lnTo>
                    <a:pt x="2404" y="3660"/>
                  </a:lnTo>
                  <a:lnTo>
                    <a:pt x="2398" y="3656"/>
                  </a:lnTo>
                  <a:lnTo>
                    <a:pt x="2392" y="3656"/>
                  </a:lnTo>
                  <a:lnTo>
                    <a:pt x="2392" y="3656"/>
                  </a:lnTo>
                  <a:lnTo>
                    <a:pt x="2384" y="3664"/>
                  </a:lnTo>
                  <a:lnTo>
                    <a:pt x="2382" y="3668"/>
                  </a:lnTo>
                  <a:lnTo>
                    <a:pt x="2380" y="3684"/>
                  </a:lnTo>
                  <a:lnTo>
                    <a:pt x="2380" y="3684"/>
                  </a:lnTo>
                  <a:lnTo>
                    <a:pt x="2388" y="3698"/>
                  </a:lnTo>
                  <a:lnTo>
                    <a:pt x="2394" y="3708"/>
                  </a:lnTo>
                  <a:lnTo>
                    <a:pt x="2396" y="3722"/>
                  </a:lnTo>
                  <a:lnTo>
                    <a:pt x="2396" y="3744"/>
                  </a:lnTo>
                  <a:lnTo>
                    <a:pt x="2396" y="3744"/>
                  </a:lnTo>
                  <a:lnTo>
                    <a:pt x="2396" y="3756"/>
                  </a:lnTo>
                  <a:lnTo>
                    <a:pt x="2396" y="3768"/>
                  </a:lnTo>
                  <a:lnTo>
                    <a:pt x="2404" y="3796"/>
                  </a:lnTo>
                  <a:lnTo>
                    <a:pt x="2404" y="3796"/>
                  </a:lnTo>
                  <a:lnTo>
                    <a:pt x="2404" y="3816"/>
                  </a:lnTo>
                  <a:lnTo>
                    <a:pt x="2404" y="3816"/>
                  </a:lnTo>
                  <a:lnTo>
                    <a:pt x="2394" y="3828"/>
                  </a:lnTo>
                  <a:lnTo>
                    <a:pt x="2394" y="3828"/>
                  </a:lnTo>
                  <a:lnTo>
                    <a:pt x="2372" y="3828"/>
                  </a:lnTo>
                  <a:lnTo>
                    <a:pt x="2372" y="3828"/>
                  </a:lnTo>
                  <a:lnTo>
                    <a:pt x="2320" y="3792"/>
                  </a:lnTo>
                  <a:lnTo>
                    <a:pt x="2320" y="3792"/>
                  </a:lnTo>
                  <a:lnTo>
                    <a:pt x="2320" y="3742"/>
                  </a:lnTo>
                  <a:lnTo>
                    <a:pt x="2320" y="3742"/>
                  </a:lnTo>
                  <a:lnTo>
                    <a:pt x="2316" y="3738"/>
                  </a:lnTo>
                  <a:lnTo>
                    <a:pt x="2310" y="3736"/>
                  </a:lnTo>
                  <a:lnTo>
                    <a:pt x="2302" y="3734"/>
                  </a:lnTo>
                  <a:lnTo>
                    <a:pt x="2302" y="3734"/>
                  </a:lnTo>
                  <a:lnTo>
                    <a:pt x="2280" y="3752"/>
                  </a:lnTo>
                  <a:lnTo>
                    <a:pt x="2268" y="3762"/>
                  </a:lnTo>
                  <a:lnTo>
                    <a:pt x="2258" y="3770"/>
                  </a:lnTo>
                  <a:lnTo>
                    <a:pt x="2258" y="3770"/>
                  </a:lnTo>
                  <a:lnTo>
                    <a:pt x="2250" y="3770"/>
                  </a:lnTo>
                  <a:lnTo>
                    <a:pt x="2250" y="3770"/>
                  </a:lnTo>
                  <a:lnTo>
                    <a:pt x="2244" y="3764"/>
                  </a:lnTo>
                  <a:lnTo>
                    <a:pt x="2238" y="3760"/>
                  </a:lnTo>
                  <a:lnTo>
                    <a:pt x="2228" y="3756"/>
                  </a:lnTo>
                  <a:lnTo>
                    <a:pt x="2228" y="3756"/>
                  </a:lnTo>
                  <a:lnTo>
                    <a:pt x="2214" y="3738"/>
                  </a:lnTo>
                  <a:lnTo>
                    <a:pt x="2208" y="3730"/>
                  </a:lnTo>
                  <a:lnTo>
                    <a:pt x="2202" y="3726"/>
                  </a:lnTo>
                  <a:lnTo>
                    <a:pt x="2202" y="3726"/>
                  </a:lnTo>
                  <a:lnTo>
                    <a:pt x="2182" y="3700"/>
                  </a:lnTo>
                  <a:lnTo>
                    <a:pt x="2182" y="3700"/>
                  </a:lnTo>
                  <a:lnTo>
                    <a:pt x="2160" y="3698"/>
                  </a:lnTo>
                  <a:lnTo>
                    <a:pt x="2144" y="3694"/>
                  </a:lnTo>
                  <a:lnTo>
                    <a:pt x="2134" y="3688"/>
                  </a:lnTo>
                  <a:lnTo>
                    <a:pt x="2128" y="3678"/>
                  </a:lnTo>
                  <a:lnTo>
                    <a:pt x="2124" y="3668"/>
                  </a:lnTo>
                  <a:lnTo>
                    <a:pt x="2124" y="3656"/>
                  </a:lnTo>
                  <a:lnTo>
                    <a:pt x="2124" y="3622"/>
                  </a:lnTo>
                  <a:lnTo>
                    <a:pt x="2124" y="3622"/>
                  </a:lnTo>
                  <a:lnTo>
                    <a:pt x="2132" y="3604"/>
                  </a:lnTo>
                  <a:lnTo>
                    <a:pt x="2132" y="3604"/>
                  </a:lnTo>
                  <a:lnTo>
                    <a:pt x="2130" y="3582"/>
                  </a:lnTo>
                  <a:lnTo>
                    <a:pt x="2130" y="3582"/>
                  </a:lnTo>
                  <a:lnTo>
                    <a:pt x="2094" y="3570"/>
                  </a:lnTo>
                  <a:lnTo>
                    <a:pt x="2094" y="3570"/>
                  </a:lnTo>
                  <a:lnTo>
                    <a:pt x="2088" y="3564"/>
                  </a:lnTo>
                  <a:lnTo>
                    <a:pt x="2088" y="3564"/>
                  </a:lnTo>
                  <a:lnTo>
                    <a:pt x="2088" y="3544"/>
                  </a:lnTo>
                  <a:lnTo>
                    <a:pt x="2088" y="3544"/>
                  </a:lnTo>
                  <a:lnTo>
                    <a:pt x="2086" y="3542"/>
                  </a:lnTo>
                  <a:lnTo>
                    <a:pt x="2084" y="3540"/>
                  </a:lnTo>
                  <a:lnTo>
                    <a:pt x="2082" y="3530"/>
                  </a:lnTo>
                  <a:lnTo>
                    <a:pt x="2078" y="3516"/>
                  </a:lnTo>
                  <a:lnTo>
                    <a:pt x="2078" y="3516"/>
                  </a:lnTo>
                  <a:lnTo>
                    <a:pt x="2064" y="3486"/>
                  </a:lnTo>
                  <a:lnTo>
                    <a:pt x="2064" y="3486"/>
                  </a:lnTo>
                  <a:lnTo>
                    <a:pt x="2060" y="3468"/>
                  </a:lnTo>
                  <a:lnTo>
                    <a:pt x="2054" y="3460"/>
                  </a:lnTo>
                  <a:lnTo>
                    <a:pt x="2050" y="3458"/>
                  </a:lnTo>
                  <a:lnTo>
                    <a:pt x="2046" y="3456"/>
                  </a:lnTo>
                  <a:lnTo>
                    <a:pt x="2036" y="3456"/>
                  </a:lnTo>
                  <a:lnTo>
                    <a:pt x="2036" y="3456"/>
                  </a:lnTo>
                  <a:lnTo>
                    <a:pt x="1994" y="3478"/>
                  </a:lnTo>
                  <a:lnTo>
                    <a:pt x="1994" y="3478"/>
                  </a:lnTo>
                  <a:lnTo>
                    <a:pt x="1982" y="3478"/>
                  </a:lnTo>
                  <a:lnTo>
                    <a:pt x="1974" y="3476"/>
                  </a:lnTo>
                  <a:lnTo>
                    <a:pt x="1968" y="3474"/>
                  </a:lnTo>
                  <a:lnTo>
                    <a:pt x="1964" y="3470"/>
                  </a:lnTo>
                  <a:lnTo>
                    <a:pt x="1964" y="3470"/>
                  </a:lnTo>
                  <a:lnTo>
                    <a:pt x="1964" y="3372"/>
                  </a:lnTo>
                  <a:lnTo>
                    <a:pt x="1964" y="3372"/>
                  </a:lnTo>
                  <a:lnTo>
                    <a:pt x="1972" y="3352"/>
                  </a:lnTo>
                  <a:lnTo>
                    <a:pt x="1980" y="3336"/>
                  </a:lnTo>
                  <a:lnTo>
                    <a:pt x="1992" y="3322"/>
                  </a:lnTo>
                  <a:lnTo>
                    <a:pt x="2002" y="3308"/>
                  </a:lnTo>
                  <a:lnTo>
                    <a:pt x="2016" y="3296"/>
                  </a:lnTo>
                  <a:lnTo>
                    <a:pt x="2030" y="3284"/>
                  </a:lnTo>
                  <a:lnTo>
                    <a:pt x="2064" y="3260"/>
                  </a:lnTo>
                  <a:lnTo>
                    <a:pt x="2064" y="3260"/>
                  </a:lnTo>
                  <a:lnTo>
                    <a:pt x="2068" y="3258"/>
                  </a:lnTo>
                  <a:lnTo>
                    <a:pt x="2070" y="3254"/>
                  </a:lnTo>
                  <a:lnTo>
                    <a:pt x="2074" y="3236"/>
                  </a:lnTo>
                  <a:lnTo>
                    <a:pt x="2074" y="3210"/>
                  </a:lnTo>
                  <a:lnTo>
                    <a:pt x="2074" y="3210"/>
                  </a:lnTo>
                  <a:lnTo>
                    <a:pt x="2080" y="3192"/>
                  </a:lnTo>
                  <a:lnTo>
                    <a:pt x="2084" y="3176"/>
                  </a:lnTo>
                  <a:lnTo>
                    <a:pt x="2084" y="3146"/>
                  </a:lnTo>
                  <a:lnTo>
                    <a:pt x="2084" y="3146"/>
                  </a:lnTo>
                  <a:lnTo>
                    <a:pt x="2088" y="3128"/>
                  </a:lnTo>
                  <a:lnTo>
                    <a:pt x="2092" y="3122"/>
                  </a:lnTo>
                  <a:lnTo>
                    <a:pt x="2096" y="3116"/>
                  </a:lnTo>
                  <a:lnTo>
                    <a:pt x="2096" y="3116"/>
                  </a:lnTo>
                  <a:lnTo>
                    <a:pt x="2098" y="3086"/>
                  </a:lnTo>
                  <a:lnTo>
                    <a:pt x="2098" y="3086"/>
                  </a:lnTo>
                  <a:lnTo>
                    <a:pt x="2092" y="3076"/>
                  </a:lnTo>
                  <a:lnTo>
                    <a:pt x="2086" y="3068"/>
                  </a:lnTo>
                  <a:lnTo>
                    <a:pt x="2070" y="3056"/>
                  </a:lnTo>
                  <a:lnTo>
                    <a:pt x="2058" y="3046"/>
                  </a:lnTo>
                  <a:lnTo>
                    <a:pt x="2052" y="3040"/>
                  </a:lnTo>
                  <a:lnTo>
                    <a:pt x="2048" y="3034"/>
                  </a:lnTo>
                  <a:lnTo>
                    <a:pt x="2048" y="3034"/>
                  </a:lnTo>
                  <a:lnTo>
                    <a:pt x="2048" y="2998"/>
                  </a:lnTo>
                  <a:lnTo>
                    <a:pt x="2048" y="2998"/>
                  </a:lnTo>
                  <a:lnTo>
                    <a:pt x="2044" y="2998"/>
                  </a:lnTo>
                  <a:lnTo>
                    <a:pt x="2044" y="2998"/>
                  </a:lnTo>
                  <a:lnTo>
                    <a:pt x="2036" y="2982"/>
                  </a:lnTo>
                  <a:lnTo>
                    <a:pt x="2026" y="2970"/>
                  </a:lnTo>
                  <a:lnTo>
                    <a:pt x="2010" y="2950"/>
                  </a:lnTo>
                  <a:lnTo>
                    <a:pt x="2010" y="2950"/>
                  </a:lnTo>
                  <a:lnTo>
                    <a:pt x="1990" y="2950"/>
                  </a:lnTo>
                  <a:lnTo>
                    <a:pt x="1990" y="2950"/>
                  </a:lnTo>
                  <a:lnTo>
                    <a:pt x="1974" y="2966"/>
                  </a:lnTo>
                  <a:lnTo>
                    <a:pt x="1974" y="2966"/>
                  </a:lnTo>
                  <a:lnTo>
                    <a:pt x="1974" y="2980"/>
                  </a:lnTo>
                  <a:lnTo>
                    <a:pt x="1972" y="2996"/>
                  </a:lnTo>
                  <a:lnTo>
                    <a:pt x="1968" y="3012"/>
                  </a:lnTo>
                  <a:lnTo>
                    <a:pt x="1964" y="3018"/>
                  </a:lnTo>
                  <a:lnTo>
                    <a:pt x="1960" y="3024"/>
                  </a:lnTo>
                  <a:lnTo>
                    <a:pt x="1960" y="3024"/>
                  </a:lnTo>
                  <a:lnTo>
                    <a:pt x="1936" y="3024"/>
                  </a:lnTo>
                  <a:lnTo>
                    <a:pt x="1936" y="3024"/>
                  </a:lnTo>
                  <a:lnTo>
                    <a:pt x="1918" y="3016"/>
                  </a:lnTo>
                  <a:lnTo>
                    <a:pt x="1906" y="3008"/>
                  </a:lnTo>
                  <a:lnTo>
                    <a:pt x="1902" y="3002"/>
                  </a:lnTo>
                  <a:lnTo>
                    <a:pt x="1898" y="2998"/>
                  </a:lnTo>
                  <a:lnTo>
                    <a:pt x="1896" y="2990"/>
                  </a:lnTo>
                  <a:lnTo>
                    <a:pt x="1896" y="2982"/>
                  </a:lnTo>
                  <a:lnTo>
                    <a:pt x="1896" y="2982"/>
                  </a:lnTo>
                  <a:lnTo>
                    <a:pt x="1878" y="2974"/>
                  </a:lnTo>
                  <a:lnTo>
                    <a:pt x="1862" y="2968"/>
                  </a:lnTo>
                  <a:lnTo>
                    <a:pt x="1838" y="2960"/>
                  </a:lnTo>
                  <a:lnTo>
                    <a:pt x="1838" y="2960"/>
                  </a:lnTo>
                  <a:lnTo>
                    <a:pt x="1826" y="2946"/>
                  </a:lnTo>
                  <a:lnTo>
                    <a:pt x="1826" y="2946"/>
                  </a:lnTo>
                  <a:lnTo>
                    <a:pt x="1810" y="2946"/>
                  </a:lnTo>
                  <a:lnTo>
                    <a:pt x="1810" y="2946"/>
                  </a:lnTo>
                  <a:lnTo>
                    <a:pt x="1792" y="2960"/>
                  </a:lnTo>
                  <a:lnTo>
                    <a:pt x="1774" y="2972"/>
                  </a:lnTo>
                  <a:lnTo>
                    <a:pt x="1738" y="2996"/>
                  </a:lnTo>
                  <a:lnTo>
                    <a:pt x="1738" y="2996"/>
                  </a:lnTo>
                  <a:lnTo>
                    <a:pt x="1726" y="2998"/>
                  </a:lnTo>
                  <a:lnTo>
                    <a:pt x="1718" y="3000"/>
                  </a:lnTo>
                  <a:lnTo>
                    <a:pt x="1712" y="3004"/>
                  </a:lnTo>
                  <a:lnTo>
                    <a:pt x="1706" y="3008"/>
                  </a:lnTo>
                  <a:lnTo>
                    <a:pt x="1698" y="3020"/>
                  </a:lnTo>
                  <a:lnTo>
                    <a:pt x="1688" y="3034"/>
                  </a:lnTo>
                  <a:lnTo>
                    <a:pt x="1688" y="3034"/>
                  </a:lnTo>
                  <a:lnTo>
                    <a:pt x="1664" y="3036"/>
                  </a:lnTo>
                  <a:lnTo>
                    <a:pt x="1656" y="3038"/>
                  </a:lnTo>
                  <a:lnTo>
                    <a:pt x="1650" y="3042"/>
                  </a:lnTo>
                  <a:lnTo>
                    <a:pt x="1640" y="3054"/>
                  </a:lnTo>
                  <a:lnTo>
                    <a:pt x="1624" y="3072"/>
                  </a:lnTo>
                  <a:lnTo>
                    <a:pt x="1624" y="3072"/>
                  </a:lnTo>
                  <a:lnTo>
                    <a:pt x="1614" y="3078"/>
                  </a:lnTo>
                  <a:lnTo>
                    <a:pt x="1600" y="3082"/>
                  </a:lnTo>
                  <a:lnTo>
                    <a:pt x="1576" y="3086"/>
                  </a:lnTo>
                  <a:lnTo>
                    <a:pt x="1576" y="3086"/>
                  </a:lnTo>
                  <a:lnTo>
                    <a:pt x="1574" y="3092"/>
                  </a:lnTo>
                  <a:lnTo>
                    <a:pt x="1574" y="3092"/>
                  </a:lnTo>
                  <a:lnTo>
                    <a:pt x="1472" y="3088"/>
                  </a:lnTo>
                  <a:lnTo>
                    <a:pt x="1472" y="3088"/>
                  </a:lnTo>
                  <a:lnTo>
                    <a:pt x="1454" y="3090"/>
                  </a:lnTo>
                  <a:lnTo>
                    <a:pt x="1436" y="3090"/>
                  </a:lnTo>
                  <a:lnTo>
                    <a:pt x="1428" y="3088"/>
                  </a:lnTo>
                  <a:lnTo>
                    <a:pt x="1422" y="3086"/>
                  </a:lnTo>
                  <a:lnTo>
                    <a:pt x="1416" y="3082"/>
                  </a:lnTo>
                  <a:lnTo>
                    <a:pt x="1410" y="3076"/>
                  </a:lnTo>
                  <a:lnTo>
                    <a:pt x="1410" y="3076"/>
                  </a:lnTo>
                  <a:lnTo>
                    <a:pt x="1410" y="3058"/>
                  </a:lnTo>
                  <a:lnTo>
                    <a:pt x="1410" y="3058"/>
                  </a:lnTo>
                  <a:lnTo>
                    <a:pt x="1430" y="3012"/>
                  </a:lnTo>
                  <a:lnTo>
                    <a:pt x="1430" y="3012"/>
                  </a:lnTo>
                  <a:lnTo>
                    <a:pt x="1416" y="3008"/>
                  </a:lnTo>
                  <a:lnTo>
                    <a:pt x="1406" y="3000"/>
                  </a:lnTo>
                  <a:lnTo>
                    <a:pt x="1390" y="2988"/>
                  </a:lnTo>
                  <a:lnTo>
                    <a:pt x="1390" y="2988"/>
                  </a:lnTo>
                  <a:lnTo>
                    <a:pt x="1382" y="2958"/>
                  </a:lnTo>
                  <a:lnTo>
                    <a:pt x="1382" y="2958"/>
                  </a:lnTo>
                  <a:lnTo>
                    <a:pt x="1354" y="2956"/>
                  </a:lnTo>
                  <a:lnTo>
                    <a:pt x="1330" y="2950"/>
                  </a:lnTo>
                  <a:lnTo>
                    <a:pt x="1330" y="2950"/>
                  </a:lnTo>
                  <a:lnTo>
                    <a:pt x="1312" y="2930"/>
                  </a:lnTo>
                  <a:lnTo>
                    <a:pt x="1312" y="2930"/>
                  </a:lnTo>
                  <a:lnTo>
                    <a:pt x="1274" y="2914"/>
                  </a:lnTo>
                  <a:lnTo>
                    <a:pt x="1274" y="2914"/>
                  </a:lnTo>
                  <a:lnTo>
                    <a:pt x="1252" y="2902"/>
                  </a:lnTo>
                  <a:lnTo>
                    <a:pt x="1244" y="2898"/>
                  </a:lnTo>
                  <a:lnTo>
                    <a:pt x="1234" y="2894"/>
                  </a:lnTo>
                  <a:lnTo>
                    <a:pt x="1224" y="2894"/>
                  </a:lnTo>
                  <a:lnTo>
                    <a:pt x="1216" y="2898"/>
                  </a:lnTo>
                  <a:lnTo>
                    <a:pt x="1208" y="2904"/>
                  </a:lnTo>
                  <a:lnTo>
                    <a:pt x="1202" y="2914"/>
                  </a:lnTo>
                  <a:lnTo>
                    <a:pt x="1202" y="2914"/>
                  </a:lnTo>
                  <a:lnTo>
                    <a:pt x="1172" y="2928"/>
                  </a:lnTo>
                  <a:lnTo>
                    <a:pt x="1172" y="2928"/>
                  </a:lnTo>
                  <a:lnTo>
                    <a:pt x="1160" y="2940"/>
                  </a:lnTo>
                  <a:lnTo>
                    <a:pt x="1160" y="2940"/>
                  </a:lnTo>
                  <a:lnTo>
                    <a:pt x="1144" y="2996"/>
                  </a:lnTo>
                  <a:lnTo>
                    <a:pt x="1144" y="2996"/>
                  </a:lnTo>
                  <a:lnTo>
                    <a:pt x="1122" y="2996"/>
                  </a:lnTo>
                  <a:lnTo>
                    <a:pt x="1122" y="2996"/>
                  </a:lnTo>
                  <a:lnTo>
                    <a:pt x="1110" y="2990"/>
                  </a:lnTo>
                  <a:lnTo>
                    <a:pt x="1102" y="2984"/>
                  </a:lnTo>
                  <a:lnTo>
                    <a:pt x="1098" y="2978"/>
                  </a:lnTo>
                  <a:lnTo>
                    <a:pt x="1096" y="2970"/>
                  </a:lnTo>
                  <a:lnTo>
                    <a:pt x="1094" y="2962"/>
                  </a:lnTo>
                  <a:lnTo>
                    <a:pt x="1094" y="2954"/>
                  </a:lnTo>
                  <a:lnTo>
                    <a:pt x="1094" y="2938"/>
                  </a:lnTo>
                  <a:lnTo>
                    <a:pt x="1094" y="2938"/>
                  </a:lnTo>
                  <a:lnTo>
                    <a:pt x="1106" y="2904"/>
                  </a:lnTo>
                  <a:lnTo>
                    <a:pt x="1106" y="2904"/>
                  </a:lnTo>
                  <a:lnTo>
                    <a:pt x="1100" y="2896"/>
                  </a:lnTo>
                  <a:lnTo>
                    <a:pt x="1098" y="2894"/>
                  </a:lnTo>
                  <a:lnTo>
                    <a:pt x="1094" y="2892"/>
                  </a:lnTo>
                  <a:lnTo>
                    <a:pt x="1094" y="2892"/>
                  </a:lnTo>
                  <a:lnTo>
                    <a:pt x="1068" y="2894"/>
                  </a:lnTo>
                  <a:lnTo>
                    <a:pt x="1046" y="2900"/>
                  </a:lnTo>
                  <a:lnTo>
                    <a:pt x="1024" y="2906"/>
                  </a:lnTo>
                  <a:lnTo>
                    <a:pt x="1004" y="2914"/>
                  </a:lnTo>
                  <a:lnTo>
                    <a:pt x="1004" y="2914"/>
                  </a:lnTo>
                  <a:lnTo>
                    <a:pt x="998" y="2918"/>
                  </a:lnTo>
                  <a:lnTo>
                    <a:pt x="992" y="2920"/>
                  </a:lnTo>
                  <a:lnTo>
                    <a:pt x="984" y="2920"/>
                  </a:lnTo>
                  <a:lnTo>
                    <a:pt x="976" y="2918"/>
                  </a:lnTo>
                  <a:lnTo>
                    <a:pt x="964" y="2914"/>
                  </a:lnTo>
                  <a:lnTo>
                    <a:pt x="956" y="2912"/>
                  </a:lnTo>
                  <a:lnTo>
                    <a:pt x="956" y="2912"/>
                  </a:lnTo>
                  <a:lnTo>
                    <a:pt x="918" y="2866"/>
                  </a:lnTo>
                  <a:lnTo>
                    <a:pt x="918" y="2866"/>
                  </a:lnTo>
                  <a:lnTo>
                    <a:pt x="840" y="2866"/>
                  </a:lnTo>
                  <a:lnTo>
                    <a:pt x="840" y="2866"/>
                  </a:lnTo>
                  <a:lnTo>
                    <a:pt x="828" y="2860"/>
                  </a:lnTo>
                  <a:lnTo>
                    <a:pt x="828" y="2860"/>
                  </a:lnTo>
                  <a:lnTo>
                    <a:pt x="820" y="2844"/>
                  </a:lnTo>
                  <a:lnTo>
                    <a:pt x="814" y="2830"/>
                  </a:lnTo>
                  <a:lnTo>
                    <a:pt x="808" y="2818"/>
                  </a:lnTo>
                  <a:lnTo>
                    <a:pt x="804" y="2808"/>
                  </a:lnTo>
                  <a:lnTo>
                    <a:pt x="804" y="2808"/>
                  </a:lnTo>
                  <a:lnTo>
                    <a:pt x="792" y="2804"/>
                  </a:lnTo>
                  <a:lnTo>
                    <a:pt x="784" y="2800"/>
                  </a:lnTo>
                  <a:lnTo>
                    <a:pt x="778" y="2794"/>
                  </a:lnTo>
                  <a:lnTo>
                    <a:pt x="776" y="2788"/>
                  </a:lnTo>
                  <a:lnTo>
                    <a:pt x="776" y="2788"/>
                  </a:lnTo>
                  <a:lnTo>
                    <a:pt x="750" y="2774"/>
                  </a:lnTo>
                  <a:lnTo>
                    <a:pt x="750" y="2774"/>
                  </a:lnTo>
                  <a:lnTo>
                    <a:pt x="744" y="2772"/>
                  </a:lnTo>
                  <a:lnTo>
                    <a:pt x="736" y="2770"/>
                  </a:lnTo>
                  <a:lnTo>
                    <a:pt x="728" y="2772"/>
                  </a:lnTo>
                  <a:lnTo>
                    <a:pt x="728" y="2772"/>
                  </a:lnTo>
                  <a:lnTo>
                    <a:pt x="700" y="2750"/>
                  </a:lnTo>
                  <a:lnTo>
                    <a:pt x="700" y="2750"/>
                  </a:lnTo>
                  <a:lnTo>
                    <a:pt x="690" y="2740"/>
                  </a:lnTo>
                  <a:lnTo>
                    <a:pt x="684" y="2728"/>
                  </a:lnTo>
                  <a:lnTo>
                    <a:pt x="680" y="2716"/>
                  </a:lnTo>
                  <a:lnTo>
                    <a:pt x="678" y="2706"/>
                  </a:lnTo>
                  <a:lnTo>
                    <a:pt x="676" y="2684"/>
                  </a:lnTo>
                  <a:lnTo>
                    <a:pt x="674" y="2674"/>
                  </a:lnTo>
                  <a:lnTo>
                    <a:pt x="672" y="2664"/>
                  </a:lnTo>
                  <a:lnTo>
                    <a:pt x="672" y="2664"/>
                  </a:lnTo>
                  <a:lnTo>
                    <a:pt x="628" y="2666"/>
                  </a:lnTo>
                  <a:lnTo>
                    <a:pt x="628" y="2666"/>
                  </a:lnTo>
                  <a:lnTo>
                    <a:pt x="610" y="2658"/>
                  </a:lnTo>
                  <a:lnTo>
                    <a:pt x="600" y="2650"/>
                  </a:lnTo>
                  <a:lnTo>
                    <a:pt x="596" y="2642"/>
                  </a:lnTo>
                  <a:lnTo>
                    <a:pt x="592" y="2630"/>
                  </a:lnTo>
                  <a:lnTo>
                    <a:pt x="592" y="2630"/>
                  </a:lnTo>
                  <a:lnTo>
                    <a:pt x="580" y="2610"/>
                  </a:lnTo>
                  <a:lnTo>
                    <a:pt x="580" y="2610"/>
                  </a:lnTo>
                  <a:lnTo>
                    <a:pt x="520" y="2566"/>
                  </a:lnTo>
                  <a:lnTo>
                    <a:pt x="520" y="2566"/>
                  </a:lnTo>
                  <a:lnTo>
                    <a:pt x="486" y="2510"/>
                  </a:lnTo>
                  <a:lnTo>
                    <a:pt x="486" y="2510"/>
                  </a:lnTo>
                  <a:lnTo>
                    <a:pt x="470" y="2512"/>
                  </a:lnTo>
                  <a:lnTo>
                    <a:pt x="456" y="2516"/>
                  </a:lnTo>
                  <a:lnTo>
                    <a:pt x="444" y="2522"/>
                  </a:lnTo>
                  <a:lnTo>
                    <a:pt x="434" y="2530"/>
                  </a:lnTo>
                  <a:lnTo>
                    <a:pt x="434" y="2530"/>
                  </a:lnTo>
                  <a:lnTo>
                    <a:pt x="386" y="2530"/>
                  </a:lnTo>
                  <a:lnTo>
                    <a:pt x="386" y="2530"/>
                  </a:lnTo>
                  <a:lnTo>
                    <a:pt x="374" y="2520"/>
                  </a:lnTo>
                  <a:lnTo>
                    <a:pt x="366" y="2512"/>
                  </a:lnTo>
                  <a:lnTo>
                    <a:pt x="354" y="2496"/>
                  </a:lnTo>
                  <a:lnTo>
                    <a:pt x="354" y="2496"/>
                  </a:lnTo>
                  <a:lnTo>
                    <a:pt x="346" y="2478"/>
                  </a:lnTo>
                  <a:lnTo>
                    <a:pt x="346" y="2478"/>
                  </a:lnTo>
                  <a:lnTo>
                    <a:pt x="344" y="2464"/>
                  </a:lnTo>
                  <a:lnTo>
                    <a:pt x="342" y="2454"/>
                  </a:lnTo>
                  <a:lnTo>
                    <a:pt x="332" y="2434"/>
                  </a:lnTo>
                  <a:lnTo>
                    <a:pt x="312" y="2400"/>
                  </a:lnTo>
                  <a:lnTo>
                    <a:pt x="312" y="2400"/>
                  </a:lnTo>
                  <a:lnTo>
                    <a:pt x="258" y="2368"/>
                  </a:lnTo>
                  <a:lnTo>
                    <a:pt x="258" y="2368"/>
                  </a:lnTo>
                  <a:lnTo>
                    <a:pt x="226" y="2356"/>
                  </a:lnTo>
                  <a:lnTo>
                    <a:pt x="212" y="2350"/>
                  </a:lnTo>
                  <a:lnTo>
                    <a:pt x="202" y="2344"/>
                  </a:lnTo>
                  <a:lnTo>
                    <a:pt x="202" y="2344"/>
                  </a:lnTo>
                  <a:lnTo>
                    <a:pt x="198" y="2334"/>
                  </a:lnTo>
                  <a:lnTo>
                    <a:pt x="198" y="2326"/>
                  </a:lnTo>
                  <a:lnTo>
                    <a:pt x="198" y="2318"/>
                  </a:lnTo>
                  <a:lnTo>
                    <a:pt x="200" y="2310"/>
                  </a:lnTo>
                  <a:lnTo>
                    <a:pt x="208" y="2296"/>
                  </a:lnTo>
                  <a:lnTo>
                    <a:pt x="220" y="2284"/>
                  </a:lnTo>
                  <a:lnTo>
                    <a:pt x="220" y="2284"/>
                  </a:lnTo>
                  <a:lnTo>
                    <a:pt x="224" y="2210"/>
                  </a:lnTo>
                  <a:lnTo>
                    <a:pt x="224" y="2210"/>
                  </a:lnTo>
                  <a:lnTo>
                    <a:pt x="214" y="2184"/>
                  </a:lnTo>
                  <a:lnTo>
                    <a:pt x="214" y="2174"/>
                  </a:lnTo>
                  <a:lnTo>
                    <a:pt x="214" y="2168"/>
                  </a:lnTo>
                  <a:lnTo>
                    <a:pt x="218" y="2164"/>
                  </a:lnTo>
                  <a:lnTo>
                    <a:pt x="224" y="2162"/>
                  </a:lnTo>
                  <a:lnTo>
                    <a:pt x="236" y="2160"/>
                  </a:lnTo>
                  <a:lnTo>
                    <a:pt x="252" y="2160"/>
                  </a:lnTo>
                  <a:lnTo>
                    <a:pt x="252" y="2160"/>
                  </a:lnTo>
                  <a:lnTo>
                    <a:pt x="260" y="2166"/>
                  </a:lnTo>
                  <a:lnTo>
                    <a:pt x="264" y="2170"/>
                  </a:lnTo>
                  <a:lnTo>
                    <a:pt x="270" y="2178"/>
                  </a:lnTo>
                  <a:lnTo>
                    <a:pt x="278" y="2192"/>
                  </a:lnTo>
                  <a:lnTo>
                    <a:pt x="278" y="2192"/>
                  </a:lnTo>
                  <a:lnTo>
                    <a:pt x="290" y="2196"/>
                  </a:lnTo>
                  <a:lnTo>
                    <a:pt x="290" y="2196"/>
                  </a:lnTo>
                  <a:lnTo>
                    <a:pt x="296" y="2188"/>
                  </a:lnTo>
                  <a:lnTo>
                    <a:pt x="298" y="2180"/>
                  </a:lnTo>
                  <a:lnTo>
                    <a:pt x="300" y="2168"/>
                  </a:lnTo>
                  <a:lnTo>
                    <a:pt x="302" y="2158"/>
                  </a:lnTo>
                  <a:lnTo>
                    <a:pt x="300" y="2136"/>
                  </a:lnTo>
                  <a:lnTo>
                    <a:pt x="300" y="2118"/>
                  </a:lnTo>
                  <a:lnTo>
                    <a:pt x="300" y="2118"/>
                  </a:lnTo>
                  <a:lnTo>
                    <a:pt x="278" y="2052"/>
                  </a:lnTo>
                  <a:lnTo>
                    <a:pt x="278" y="2052"/>
                  </a:lnTo>
                  <a:lnTo>
                    <a:pt x="278" y="2024"/>
                  </a:lnTo>
                  <a:lnTo>
                    <a:pt x="280" y="2008"/>
                  </a:lnTo>
                  <a:lnTo>
                    <a:pt x="282" y="2000"/>
                  </a:lnTo>
                  <a:lnTo>
                    <a:pt x="286" y="1994"/>
                  </a:lnTo>
                  <a:lnTo>
                    <a:pt x="300" y="1978"/>
                  </a:lnTo>
                  <a:lnTo>
                    <a:pt x="300" y="1978"/>
                  </a:lnTo>
                  <a:lnTo>
                    <a:pt x="308" y="1964"/>
                  </a:lnTo>
                  <a:lnTo>
                    <a:pt x="308" y="1964"/>
                  </a:lnTo>
                  <a:lnTo>
                    <a:pt x="308" y="1956"/>
                  </a:lnTo>
                  <a:lnTo>
                    <a:pt x="308" y="1956"/>
                  </a:lnTo>
                  <a:lnTo>
                    <a:pt x="272" y="1932"/>
                  </a:lnTo>
                  <a:lnTo>
                    <a:pt x="272" y="1932"/>
                  </a:lnTo>
                  <a:lnTo>
                    <a:pt x="268" y="1930"/>
                  </a:lnTo>
                  <a:lnTo>
                    <a:pt x="266" y="1928"/>
                  </a:lnTo>
                  <a:lnTo>
                    <a:pt x="262" y="1920"/>
                  </a:lnTo>
                  <a:lnTo>
                    <a:pt x="262" y="1920"/>
                  </a:lnTo>
                  <a:lnTo>
                    <a:pt x="256" y="1912"/>
                  </a:lnTo>
                  <a:lnTo>
                    <a:pt x="252" y="1906"/>
                  </a:lnTo>
                  <a:lnTo>
                    <a:pt x="250" y="1898"/>
                  </a:lnTo>
                  <a:lnTo>
                    <a:pt x="248" y="1890"/>
                  </a:lnTo>
                  <a:lnTo>
                    <a:pt x="250" y="1872"/>
                  </a:lnTo>
                  <a:lnTo>
                    <a:pt x="250" y="1860"/>
                  </a:lnTo>
                  <a:lnTo>
                    <a:pt x="250" y="1860"/>
                  </a:lnTo>
                  <a:lnTo>
                    <a:pt x="254" y="1854"/>
                  </a:lnTo>
                  <a:lnTo>
                    <a:pt x="256" y="1848"/>
                  </a:lnTo>
                  <a:lnTo>
                    <a:pt x="256" y="1848"/>
                  </a:lnTo>
                  <a:lnTo>
                    <a:pt x="254" y="1836"/>
                  </a:lnTo>
                  <a:lnTo>
                    <a:pt x="250" y="1828"/>
                  </a:lnTo>
                  <a:lnTo>
                    <a:pt x="244" y="1822"/>
                  </a:lnTo>
                  <a:lnTo>
                    <a:pt x="238" y="1818"/>
                  </a:lnTo>
                  <a:lnTo>
                    <a:pt x="230" y="1816"/>
                  </a:lnTo>
                  <a:lnTo>
                    <a:pt x="222" y="1816"/>
                  </a:lnTo>
                  <a:lnTo>
                    <a:pt x="206" y="1816"/>
                  </a:lnTo>
                  <a:lnTo>
                    <a:pt x="206" y="1816"/>
                  </a:lnTo>
                  <a:lnTo>
                    <a:pt x="196" y="1810"/>
                  </a:lnTo>
                  <a:lnTo>
                    <a:pt x="186" y="1804"/>
                  </a:lnTo>
                  <a:lnTo>
                    <a:pt x="180" y="1796"/>
                  </a:lnTo>
                  <a:lnTo>
                    <a:pt x="172" y="1786"/>
                  </a:lnTo>
                  <a:lnTo>
                    <a:pt x="162" y="1768"/>
                  </a:lnTo>
                  <a:lnTo>
                    <a:pt x="154" y="1752"/>
                  </a:lnTo>
                  <a:lnTo>
                    <a:pt x="154" y="1752"/>
                  </a:lnTo>
                  <a:lnTo>
                    <a:pt x="126" y="1744"/>
                  </a:lnTo>
                  <a:lnTo>
                    <a:pt x="118" y="1740"/>
                  </a:lnTo>
                  <a:lnTo>
                    <a:pt x="114" y="1734"/>
                  </a:lnTo>
                  <a:lnTo>
                    <a:pt x="112" y="1728"/>
                  </a:lnTo>
                  <a:lnTo>
                    <a:pt x="112" y="1720"/>
                  </a:lnTo>
                  <a:lnTo>
                    <a:pt x="112" y="1694"/>
                  </a:lnTo>
                  <a:lnTo>
                    <a:pt x="112" y="1694"/>
                  </a:lnTo>
                  <a:lnTo>
                    <a:pt x="124" y="1660"/>
                  </a:lnTo>
                  <a:lnTo>
                    <a:pt x="124" y="1660"/>
                  </a:lnTo>
                  <a:lnTo>
                    <a:pt x="122" y="1650"/>
                  </a:lnTo>
                  <a:lnTo>
                    <a:pt x="118" y="1640"/>
                  </a:lnTo>
                  <a:lnTo>
                    <a:pt x="112" y="1632"/>
                  </a:lnTo>
                  <a:lnTo>
                    <a:pt x="106" y="1624"/>
                  </a:lnTo>
                  <a:lnTo>
                    <a:pt x="92" y="1612"/>
                  </a:lnTo>
                  <a:lnTo>
                    <a:pt x="78" y="1602"/>
                  </a:lnTo>
                  <a:lnTo>
                    <a:pt x="78" y="1602"/>
                  </a:lnTo>
                  <a:lnTo>
                    <a:pt x="36" y="1578"/>
                  </a:lnTo>
                  <a:lnTo>
                    <a:pt x="36" y="1578"/>
                  </a:lnTo>
                  <a:lnTo>
                    <a:pt x="32" y="1572"/>
                  </a:lnTo>
                  <a:lnTo>
                    <a:pt x="32" y="1572"/>
                  </a:lnTo>
                  <a:lnTo>
                    <a:pt x="32" y="1542"/>
                  </a:lnTo>
                  <a:lnTo>
                    <a:pt x="32" y="1534"/>
                  </a:lnTo>
                  <a:lnTo>
                    <a:pt x="34" y="1528"/>
                  </a:lnTo>
                  <a:lnTo>
                    <a:pt x="38" y="1524"/>
                  </a:lnTo>
                  <a:lnTo>
                    <a:pt x="46" y="1522"/>
                  </a:lnTo>
                  <a:lnTo>
                    <a:pt x="68" y="1510"/>
                  </a:lnTo>
                  <a:lnTo>
                    <a:pt x="68" y="1510"/>
                  </a:lnTo>
                  <a:lnTo>
                    <a:pt x="84" y="1502"/>
                  </a:lnTo>
                  <a:lnTo>
                    <a:pt x="84" y="1502"/>
                  </a:lnTo>
                  <a:lnTo>
                    <a:pt x="86" y="1440"/>
                  </a:lnTo>
                  <a:lnTo>
                    <a:pt x="86" y="1410"/>
                  </a:lnTo>
                  <a:lnTo>
                    <a:pt x="82" y="1396"/>
                  </a:lnTo>
                  <a:lnTo>
                    <a:pt x="78" y="1384"/>
                  </a:lnTo>
                  <a:lnTo>
                    <a:pt x="78" y="1384"/>
                  </a:lnTo>
                  <a:lnTo>
                    <a:pt x="72" y="1380"/>
                  </a:lnTo>
                  <a:lnTo>
                    <a:pt x="66" y="1378"/>
                  </a:lnTo>
                  <a:lnTo>
                    <a:pt x="52" y="1376"/>
                  </a:lnTo>
                  <a:lnTo>
                    <a:pt x="40" y="1378"/>
                  </a:lnTo>
                  <a:lnTo>
                    <a:pt x="30" y="1380"/>
                  </a:lnTo>
                  <a:lnTo>
                    <a:pt x="30" y="1380"/>
                  </a:lnTo>
                  <a:lnTo>
                    <a:pt x="28" y="1386"/>
                  </a:lnTo>
                  <a:lnTo>
                    <a:pt x="24" y="1388"/>
                  </a:lnTo>
                  <a:lnTo>
                    <a:pt x="20" y="1390"/>
                  </a:lnTo>
                  <a:lnTo>
                    <a:pt x="16" y="1388"/>
                  </a:lnTo>
                  <a:lnTo>
                    <a:pt x="10" y="1384"/>
                  </a:lnTo>
                  <a:lnTo>
                    <a:pt x="6" y="1380"/>
                  </a:lnTo>
                  <a:lnTo>
                    <a:pt x="6" y="1380"/>
                  </a:lnTo>
                  <a:lnTo>
                    <a:pt x="0" y="1354"/>
                  </a:lnTo>
                  <a:lnTo>
                    <a:pt x="0" y="1330"/>
                  </a:lnTo>
                  <a:lnTo>
                    <a:pt x="0" y="1330"/>
                  </a:lnTo>
                  <a:lnTo>
                    <a:pt x="26" y="1320"/>
                  </a:lnTo>
                  <a:lnTo>
                    <a:pt x="26" y="1320"/>
                  </a:lnTo>
                  <a:lnTo>
                    <a:pt x="26" y="1312"/>
                  </a:lnTo>
                  <a:lnTo>
                    <a:pt x="24" y="1306"/>
                  </a:lnTo>
                  <a:lnTo>
                    <a:pt x="18" y="1300"/>
                  </a:lnTo>
                  <a:lnTo>
                    <a:pt x="12" y="1294"/>
                  </a:lnTo>
                  <a:lnTo>
                    <a:pt x="8" y="1290"/>
                  </a:lnTo>
                  <a:lnTo>
                    <a:pt x="8" y="1290"/>
                  </a:lnTo>
                  <a:lnTo>
                    <a:pt x="8" y="1272"/>
                  </a:lnTo>
                  <a:lnTo>
                    <a:pt x="10" y="1268"/>
                  </a:lnTo>
                  <a:lnTo>
                    <a:pt x="12" y="1266"/>
                  </a:lnTo>
                  <a:lnTo>
                    <a:pt x="20" y="1262"/>
                  </a:lnTo>
                  <a:lnTo>
                    <a:pt x="36" y="1256"/>
                  </a:lnTo>
                  <a:lnTo>
                    <a:pt x="36" y="1256"/>
                  </a:lnTo>
                  <a:lnTo>
                    <a:pt x="44" y="1248"/>
                  </a:lnTo>
                  <a:lnTo>
                    <a:pt x="50" y="1238"/>
                  </a:lnTo>
                  <a:lnTo>
                    <a:pt x="62" y="1218"/>
                  </a:lnTo>
                  <a:lnTo>
                    <a:pt x="62" y="1218"/>
                  </a:lnTo>
                  <a:lnTo>
                    <a:pt x="74" y="1210"/>
                  </a:lnTo>
                  <a:lnTo>
                    <a:pt x="88" y="1204"/>
                  </a:lnTo>
                  <a:lnTo>
                    <a:pt x="88" y="1204"/>
                  </a:lnTo>
                  <a:lnTo>
                    <a:pt x="110" y="1196"/>
                  </a:lnTo>
                  <a:lnTo>
                    <a:pt x="110" y="1196"/>
                  </a:lnTo>
                  <a:lnTo>
                    <a:pt x="130" y="1196"/>
                  </a:lnTo>
                  <a:lnTo>
                    <a:pt x="162" y="1194"/>
                  </a:lnTo>
                  <a:lnTo>
                    <a:pt x="178" y="1192"/>
                  </a:lnTo>
                  <a:lnTo>
                    <a:pt x="194" y="1188"/>
                  </a:lnTo>
                  <a:lnTo>
                    <a:pt x="208" y="1182"/>
                  </a:lnTo>
                  <a:lnTo>
                    <a:pt x="218" y="1176"/>
                  </a:lnTo>
                  <a:lnTo>
                    <a:pt x="218" y="1176"/>
                  </a:lnTo>
                  <a:lnTo>
                    <a:pt x="232" y="1174"/>
                  </a:lnTo>
                  <a:lnTo>
                    <a:pt x="244" y="1172"/>
                  </a:lnTo>
                  <a:lnTo>
                    <a:pt x="246" y="1174"/>
                  </a:lnTo>
                  <a:lnTo>
                    <a:pt x="250" y="1178"/>
                  </a:lnTo>
                  <a:lnTo>
                    <a:pt x="252" y="1186"/>
                  </a:lnTo>
                  <a:lnTo>
                    <a:pt x="254" y="1198"/>
                  </a:lnTo>
                  <a:lnTo>
                    <a:pt x="254" y="1198"/>
                  </a:lnTo>
                  <a:lnTo>
                    <a:pt x="260" y="1212"/>
                  </a:lnTo>
                  <a:lnTo>
                    <a:pt x="264" y="1218"/>
                  </a:lnTo>
                  <a:lnTo>
                    <a:pt x="268" y="1222"/>
                  </a:lnTo>
                  <a:lnTo>
                    <a:pt x="274" y="1224"/>
                  </a:lnTo>
                  <a:lnTo>
                    <a:pt x="280" y="1226"/>
                  </a:lnTo>
                  <a:lnTo>
                    <a:pt x="302" y="1224"/>
                  </a:lnTo>
                  <a:lnTo>
                    <a:pt x="302" y="1224"/>
                  </a:lnTo>
                  <a:lnTo>
                    <a:pt x="312" y="1214"/>
                  </a:lnTo>
                  <a:lnTo>
                    <a:pt x="322" y="1200"/>
                  </a:lnTo>
                  <a:lnTo>
                    <a:pt x="332" y="1188"/>
                  </a:lnTo>
                  <a:lnTo>
                    <a:pt x="342" y="1178"/>
                  </a:lnTo>
                  <a:lnTo>
                    <a:pt x="342" y="1178"/>
                  </a:lnTo>
                  <a:lnTo>
                    <a:pt x="366" y="1180"/>
                  </a:lnTo>
                  <a:lnTo>
                    <a:pt x="378" y="1180"/>
                  </a:lnTo>
                  <a:lnTo>
                    <a:pt x="394" y="1178"/>
                  </a:lnTo>
                  <a:lnTo>
                    <a:pt x="394" y="1178"/>
                  </a:lnTo>
                  <a:lnTo>
                    <a:pt x="398" y="1170"/>
                  </a:lnTo>
                  <a:lnTo>
                    <a:pt x="404" y="1164"/>
                  </a:lnTo>
                  <a:lnTo>
                    <a:pt x="410" y="1160"/>
                  </a:lnTo>
                  <a:lnTo>
                    <a:pt x="416" y="1158"/>
                  </a:lnTo>
                  <a:lnTo>
                    <a:pt x="432" y="1154"/>
                  </a:lnTo>
                  <a:lnTo>
                    <a:pt x="450" y="1154"/>
                  </a:lnTo>
                  <a:lnTo>
                    <a:pt x="450" y="1154"/>
                  </a:lnTo>
                  <a:lnTo>
                    <a:pt x="492" y="1168"/>
                  </a:lnTo>
                  <a:lnTo>
                    <a:pt x="492" y="1168"/>
                  </a:lnTo>
                  <a:lnTo>
                    <a:pt x="498" y="1164"/>
                  </a:lnTo>
                  <a:lnTo>
                    <a:pt x="506" y="1162"/>
                  </a:lnTo>
                  <a:lnTo>
                    <a:pt x="534" y="1158"/>
                  </a:lnTo>
                  <a:lnTo>
                    <a:pt x="564" y="1154"/>
                  </a:lnTo>
                  <a:lnTo>
                    <a:pt x="590" y="1148"/>
                  </a:lnTo>
                  <a:lnTo>
                    <a:pt x="590" y="1148"/>
                  </a:lnTo>
                  <a:lnTo>
                    <a:pt x="608" y="1138"/>
                  </a:lnTo>
                  <a:lnTo>
                    <a:pt x="628" y="1128"/>
                  </a:lnTo>
                  <a:lnTo>
                    <a:pt x="628" y="1128"/>
                  </a:lnTo>
                  <a:lnTo>
                    <a:pt x="632" y="1110"/>
                  </a:lnTo>
                  <a:lnTo>
                    <a:pt x="638" y="1098"/>
                  </a:lnTo>
                  <a:lnTo>
                    <a:pt x="646" y="1090"/>
                  </a:lnTo>
                  <a:lnTo>
                    <a:pt x="660" y="1078"/>
                  </a:lnTo>
                  <a:lnTo>
                    <a:pt x="660" y="1078"/>
                  </a:lnTo>
                  <a:lnTo>
                    <a:pt x="684" y="1024"/>
                  </a:lnTo>
                  <a:lnTo>
                    <a:pt x="684" y="1024"/>
                  </a:lnTo>
                  <a:lnTo>
                    <a:pt x="716" y="1006"/>
                  </a:lnTo>
                  <a:lnTo>
                    <a:pt x="716" y="1006"/>
                  </a:lnTo>
                  <a:lnTo>
                    <a:pt x="728" y="972"/>
                  </a:lnTo>
                  <a:lnTo>
                    <a:pt x="728" y="972"/>
                  </a:lnTo>
                  <a:lnTo>
                    <a:pt x="732" y="926"/>
                  </a:lnTo>
                  <a:lnTo>
                    <a:pt x="732" y="926"/>
                  </a:lnTo>
                  <a:lnTo>
                    <a:pt x="724" y="902"/>
                  </a:lnTo>
                  <a:lnTo>
                    <a:pt x="724" y="902"/>
                  </a:lnTo>
                  <a:lnTo>
                    <a:pt x="724" y="878"/>
                  </a:lnTo>
                  <a:lnTo>
                    <a:pt x="724" y="878"/>
                  </a:lnTo>
                  <a:lnTo>
                    <a:pt x="728" y="866"/>
                  </a:lnTo>
                  <a:lnTo>
                    <a:pt x="732" y="854"/>
                  </a:lnTo>
                  <a:lnTo>
                    <a:pt x="732" y="830"/>
                  </a:lnTo>
                  <a:lnTo>
                    <a:pt x="732" y="830"/>
                  </a:lnTo>
                  <a:lnTo>
                    <a:pt x="724" y="820"/>
                  </a:lnTo>
                  <a:lnTo>
                    <a:pt x="722" y="812"/>
                  </a:lnTo>
                  <a:lnTo>
                    <a:pt x="722" y="800"/>
                  </a:lnTo>
                  <a:lnTo>
                    <a:pt x="722" y="800"/>
                  </a:lnTo>
                  <a:lnTo>
                    <a:pt x="726" y="798"/>
                  </a:lnTo>
                  <a:lnTo>
                    <a:pt x="734" y="796"/>
                  </a:lnTo>
                  <a:lnTo>
                    <a:pt x="760" y="796"/>
                  </a:lnTo>
                  <a:lnTo>
                    <a:pt x="808" y="798"/>
                  </a:lnTo>
                  <a:lnTo>
                    <a:pt x="808" y="798"/>
                  </a:lnTo>
                  <a:lnTo>
                    <a:pt x="826" y="800"/>
                  </a:lnTo>
                  <a:lnTo>
                    <a:pt x="844" y="804"/>
                  </a:lnTo>
                  <a:lnTo>
                    <a:pt x="864" y="808"/>
                  </a:lnTo>
                  <a:lnTo>
                    <a:pt x="886" y="812"/>
                  </a:lnTo>
                  <a:lnTo>
                    <a:pt x="886" y="812"/>
                  </a:lnTo>
                  <a:lnTo>
                    <a:pt x="924" y="828"/>
                  </a:lnTo>
                  <a:lnTo>
                    <a:pt x="924" y="828"/>
                  </a:lnTo>
                  <a:lnTo>
                    <a:pt x="932" y="818"/>
                  </a:lnTo>
                  <a:lnTo>
                    <a:pt x="932" y="818"/>
                  </a:lnTo>
                  <a:lnTo>
                    <a:pt x="926" y="806"/>
                  </a:lnTo>
                  <a:lnTo>
                    <a:pt x="926" y="806"/>
                  </a:lnTo>
                  <a:lnTo>
                    <a:pt x="926" y="772"/>
                  </a:lnTo>
                  <a:lnTo>
                    <a:pt x="926" y="772"/>
                  </a:lnTo>
                  <a:lnTo>
                    <a:pt x="936" y="756"/>
                  </a:lnTo>
                  <a:lnTo>
                    <a:pt x="948" y="740"/>
                  </a:lnTo>
                  <a:lnTo>
                    <a:pt x="972" y="712"/>
                  </a:lnTo>
                  <a:lnTo>
                    <a:pt x="972" y="712"/>
                  </a:lnTo>
                  <a:lnTo>
                    <a:pt x="976" y="690"/>
                  </a:lnTo>
                  <a:lnTo>
                    <a:pt x="984" y="676"/>
                  </a:lnTo>
                  <a:lnTo>
                    <a:pt x="994" y="664"/>
                  </a:lnTo>
                  <a:lnTo>
                    <a:pt x="1008" y="648"/>
                  </a:lnTo>
                  <a:lnTo>
                    <a:pt x="1008" y="648"/>
                  </a:lnTo>
                  <a:lnTo>
                    <a:pt x="1014" y="632"/>
                  </a:lnTo>
                  <a:lnTo>
                    <a:pt x="1016" y="628"/>
                  </a:lnTo>
                  <a:lnTo>
                    <a:pt x="1020" y="624"/>
                  </a:lnTo>
                  <a:lnTo>
                    <a:pt x="1024" y="622"/>
                  </a:lnTo>
                  <a:lnTo>
                    <a:pt x="1030" y="622"/>
                  </a:lnTo>
                  <a:lnTo>
                    <a:pt x="1050" y="620"/>
                  </a:lnTo>
                  <a:lnTo>
                    <a:pt x="1050" y="620"/>
                  </a:lnTo>
                  <a:lnTo>
                    <a:pt x="1062" y="630"/>
                  </a:lnTo>
                  <a:lnTo>
                    <a:pt x="1080" y="640"/>
                  </a:lnTo>
                  <a:lnTo>
                    <a:pt x="1098" y="652"/>
                  </a:lnTo>
                  <a:lnTo>
                    <a:pt x="1118" y="660"/>
                  </a:lnTo>
                  <a:lnTo>
                    <a:pt x="1118" y="660"/>
                  </a:lnTo>
                  <a:lnTo>
                    <a:pt x="1128" y="660"/>
                  </a:lnTo>
                  <a:lnTo>
                    <a:pt x="1140" y="662"/>
                  </a:lnTo>
                  <a:lnTo>
                    <a:pt x="1152" y="666"/>
                  </a:lnTo>
                  <a:lnTo>
                    <a:pt x="1158" y="670"/>
                  </a:lnTo>
                  <a:lnTo>
                    <a:pt x="1164" y="676"/>
                  </a:lnTo>
                  <a:lnTo>
                    <a:pt x="1164" y="676"/>
                  </a:lnTo>
                  <a:lnTo>
                    <a:pt x="1182" y="676"/>
                  </a:lnTo>
                  <a:lnTo>
                    <a:pt x="1202" y="674"/>
                  </a:lnTo>
                  <a:lnTo>
                    <a:pt x="1212" y="670"/>
                  </a:lnTo>
                  <a:lnTo>
                    <a:pt x="1220" y="666"/>
                  </a:lnTo>
                  <a:lnTo>
                    <a:pt x="1226" y="660"/>
                  </a:lnTo>
                  <a:lnTo>
                    <a:pt x="1230" y="652"/>
                  </a:lnTo>
                  <a:lnTo>
                    <a:pt x="1230" y="652"/>
                  </a:lnTo>
                  <a:lnTo>
                    <a:pt x="1230" y="626"/>
                  </a:lnTo>
                  <a:lnTo>
                    <a:pt x="1230" y="626"/>
                  </a:lnTo>
                  <a:lnTo>
                    <a:pt x="1228" y="608"/>
                  </a:lnTo>
                  <a:lnTo>
                    <a:pt x="1226" y="596"/>
                  </a:lnTo>
                  <a:lnTo>
                    <a:pt x="1228" y="586"/>
                  </a:lnTo>
                  <a:lnTo>
                    <a:pt x="1230" y="578"/>
                  </a:lnTo>
                  <a:lnTo>
                    <a:pt x="1234" y="570"/>
                  </a:lnTo>
                  <a:lnTo>
                    <a:pt x="1240" y="562"/>
                  </a:lnTo>
                  <a:lnTo>
                    <a:pt x="1256" y="542"/>
                  </a:lnTo>
                  <a:lnTo>
                    <a:pt x="1256" y="542"/>
                  </a:lnTo>
                  <a:lnTo>
                    <a:pt x="1276" y="534"/>
                  </a:lnTo>
                  <a:lnTo>
                    <a:pt x="1294" y="530"/>
                  </a:lnTo>
                  <a:lnTo>
                    <a:pt x="1316" y="526"/>
                  </a:lnTo>
                  <a:lnTo>
                    <a:pt x="1340" y="524"/>
                  </a:lnTo>
                  <a:lnTo>
                    <a:pt x="1340" y="524"/>
                  </a:lnTo>
                  <a:lnTo>
                    <a:pt x="1350" y="520"/>
                  </a:lnTo>
                  <a:lnTo>
                    <a:pt x="1350" y="520"/>
                  </a:lnTo>
                  <a:lnTo>
                    <a:pt x="1360" y="490"/>
                  </a:lnTo>
                  <a:lnTo>
                    <a:pt x="1360" y="490"/>
                  </a:lnTo>
                  <a:lnTo>
                    <a:pt x="1380" y="472"/>
                  </a:lnTo>
                  <a:lnTo>
                    <a:pt x="1380" y="472"/>
                  </a:lnTo>
                  <a:lnTo>
                    <a:pt x="1434" y="470"/>
                  </a:lnTo>
                  <a:lnTo>
                    <a:pt x="1434" y="470"/>
                  </a:lnTo>
                  <a:lnTo>
                    <a:pt x="1440" y="478"/>
                  </a:lnTo>
                  <a:lnTo>
                    <a:pt x="1444" y="488"/>
                  </a:lnTo>
                  <a:lnTo>
                    <a:pt x="1448" y="500"/>
                  </a:lnTo>
                  <a:lnTo>
                    <a:pt x="1450" y="514"/>
                  </a:lnTo>
                  <a:lnTo>
                    <a:pt x="1450" y="514"/>
                  </a:lnTo>
                  <a:lnTo>
                    <a:pt x="1456" y="530"/>
                  </a:lnTo>
                  <a:lnTo>
                    <a:pt x="1466" y="548"/>
                  </a:lnTo>
                  <a:lnTo>
                    <a:pt x="1490" y="588"/>
                  </a:lnTo>
                  <a:lnTo>
                    <a:pt x="1490" y="588"/>
                  </a:lnTo>
                  <a:lnTo>
                    <a:pt x="1496" y="592"/>
                  </a:lnTo>
                  <a:lnTo>
                    <a:pt x="1502" y="598"/>
                  </a:lnTo>
                  <a:lnTo>
                    <a:pt x="1516" y="604"/>
                  </a:lnTo>
                  <a:lnTo>
                    <a:pt x="1554" y="614"/>
                  </a:lnTo>
                  <a:lnTo>
                    <a:pt x="1554" y="614"/>
                  </a:lnTo>
                  <a:lnTo>
                    <a:pt x="1592" y="644"/>
                  </a:lnTo>
                  <a:lnTo>
                    <a:pt x="1592" y="644"/>
                  </a:lnTo>
                  <a:lnTo>
                    <a:pt x="1604" y="668"/>
                  </a:lnTo>
                  <a:lnTo>
                    <a:pt x="1604" y="668"/>
                  </a:lnTo>
                  <a:lnTo>
                    <a:pt x="1610" y="718"/>
                  </a:lnTo>
                  <a:lnTo>
                    <a:pt x="1610" y="718"/>
                  </a:lnTo>
                  <a:lnTo>
                    <a:pt x="1612" y="720"/>
                  </a:lnTo>
                  <a:lnTo>
                    <a:pt x="1612" y="720"/>
                  </a:lnTo>
                  <a:lnTo>
                    <a:pt x="1630" y="756"/>
                  </a:lnTo>
                  <a:lnTo>
                    <a:pt x="1630" y="756"/>
                  </a:lnTo>
                  <a:lnTo>
                    <a:pt x="1632" y="774"/>
                  </a:lnTo>
                  <a:lnTo>
                    <a:pt x="1634" y="798"/>
                  </a:lnTo>
                  <a:lnTo>
                    <a:pt x="1634" y="822"/>
                  </a:lnTo>
                  <a:lnTo>
                    <a:pt x="1632" y="834"/>
                  </a:lnTo>
                  <a:lnTo>
                    <a:pt x="1628" y="844"/>
                  </a:lnTo>
                  <a:lnTo>
                    <a:pt x="1628" y="844"/>
                  </a:lnTo>
                  <a:lnTo>
                    <a:pt x="1588" y="878"/>
                  </a:lnTo>
                  <a:lnTo>
                    <a:pt x="1588" y="878"/>
                  </a:lnTo>
                  <a:lnTo>
                    <a:pt x="1586" y="898"/>
                  </a:lnTo>
                  <a:lnTo>
                    <a:pt x="1586" y="898"/>
                  </a:lnTo>
                  <a:lnTo>
                    <a:pt x="1588" y="912"/>
                  </a:lnTo>
                  <a:lnTo>
                    <a:pt x="1592" y="924"/>
                  </a:lnTo>
                  <a:lnTo>
                    <a:pt x="1598" y="938"/>
                  </a:lnTo>
                  <a:lnTo>
                    <a:pt x="1598" y="938"/>
                  </a:lnTo>
                  <a:lnTo>
                    <a:pt x="1634" y="962"/>
                  </a:lnTo>
                  <a:lnTo>
                    <a:pt x="1634" y="962"/>
                  </a:lnTo>
                  <a:lnTo>
                    <a:pt x="1672" y="970"/>
                  </a:lnTo>
                  <a:lnTo>
                    <a:pt x="1672" y="970"/>
                  </a:lnTo>
                  <a:lnTo>
                    <a:pt x="1712" y="988"/>
                  </a:lnTo>
                  <a:lnTo>
                    <a:pt x="1712" y="988"/>
                  </a:lnTo>
                  <a:lnTo>
                    <a:pt x="1792" y="998"/>
                  </a:lnTo>
                  <a:lnTo>
                    <a:pt x="1792" y="998"/>
                  </a:lnTo>
                  <a:lnTo>
                    <a:pt x="1812" y="1010"/>
                  </a:lnTo>
                  <a:lnTo>
                    <a:pt x="1812" y="1010"/>
                  </a:lnTo>
                  <a:lnTo>
                    <a:pt x="1836" y="1036"/>
                  </a:lnTo>
                  <a:lnTo>
                    <a:pt x="1862" y="1060"/>
                  </a:lnTo>
                  <a:lnTo>
                    <a:pt x="1876" y="1070"/>
                  </a:lnTo>
                  <a:lnTo>
                    <a:pt x="1892" y="1080"/>
                  </a:lnTo>
                  <a:lnTo>
                    <a:pt x="1908" y="1088"/>
                  </a:lnTo>
                  <a:lnTo>
                    <a:pt x="1926" y="1094"/>
                  </a:lnTo>
                  <a:lnTo>
                    <a:pt x="1926" y="1094"/>
                  </a:lnTo>
                  <a:lnTo>
                    <a:pt x="1950" y="1116"/>
                  </a:lnTo>
                  <a:lnTo>
                    <a:pt x="1950" y="1116"/>
                  </a:lnTo>
                  <a:lnTo>
                    <a:pt x="1964" y="1168"/>
                  </a:lnTo>
                  <a:lnTo>
                    <a:pt x="1964" y="1168"/>
                  </a:lnTo>
                  <a:lnTo>
                    <a:pt x="1968" y="1176"/>
                  </a:lnTo>
                  <a:lnTo>
                    <a:pt x="1974" y="1184"/>
                  </a:lnTo>
                  <a:lnTo>
                    <a:pt x="1986" y="1198"/>
                  </a:lnTo>
                  <a:lnTo>
                    <a:pt x="1990" y="1206"/>
                  </a:lnTo>
                  <a:lnTo>
                    <a:pt x="1994" y="1216"/>
                  </a:lnTo>
                  <a:lnTo>
                    <a:pt x="1994" y="1228"/>
                  </a:lnTo>
                  <a:lnTo>
                    <a:pt x="1992" y="1242"/>
                  </a:lnTo>
                  <a:lnTo>
                    <a:pt x="1992" y="1242"/>
                  </a:lnTo>
                  <a:lnTo>
                    <a:pt x="1998" y="1256"/>
                  </a:lnTo>
                  <a:lnTo>
                    <a:pt x="2004" y="1266"/>
                  </a:lnTo>
                  <a:lnTo>
                    <a:pt x="2016" y="1274"/>
                  </a:lnTo>
                  <a:lnTo>
                    <a:pt x="2016" y="1274"/>
                  </a:lnTo>
                  <a:lnTo>
                    <a:pt x="2044" y="1278"/>
                  </a:lnTo>
                  <a:lnTo>
                    <a:pt x="2072" y="1282"/>
                  </a:lnTo>
                  <a:lnTo>
                    <a:pt x="2102" y="1288"/>
                  </a:lnTo>
                  <a:lnTo>
                    <a:pt x="2134" y="1298"/>
                  </a:lnTo>
                  <a:lnTo>
                    <a:pt x="2134" y="1298"/>
                  </a:lnTo>
                  <a:lnTo>
                    <a:pt x="2212" y="1316"/>
                  </a:lnTo>
                  <a:lnTo>
                    <a:pt x="2212" y="1316"/>
                  </a:lnTo>
                  <a:lnTo>
                    <a:pt x="2384" y="1318"/>
                  </a:lnTo>
                  <a:lnTo>
                    <a:pt x="2384" y="1318"/>
                  </a:lnTo>
                  <a:lnTo>
                    <a:pt x="2418" y="1326"/>
                  </a:lnTo>
                  <a:lnTo>
                    <a:pt x="2438" y="1330"/>
                  </a:lnTo>
                  <a:lnTo>
                    <a:pt x="2454" y="1338"/>
                  </a:lnTo>
                  <a:lnTo>
                    <a:pt x="2454" y="1338"/>
                  </a:lnTo>
                  <a:lnTo>
                    <a:pt x="2506" y="1380"/>
                  </a:lnTo>
                  <a:lnTo>
                    <a:pt x="2506" y="1380"/>
                  </a:lnTo>
                  <a:lnTo>
                    <a:pt x="2526" y="1390"/>
                  </a:lnTo>
                  <a:lnTo>
                    <a:pt x="2526" y="1390"/>
                  </a:lnTo>
                  <a:lnTo>
                    <a:pt x="2578" y="1398"/>
                  </a:lnTo>
                  <a:lnTo>
                    <a:pt x="2578" y="1398"/>
                  </a:lnTo>
                  <a:lnTo>
                    <a:pt x="2600" y="1414"/>
                  </a:lnTo>
                  <a:lnTo>
                    <a:pt x="2600" y="1414"/>
                  </a:lnTo>
                  <a:lnTo>
                    <a:pt x="2666" y="1436"/>
                  </a:lnTo>
                  <a:lnTo>
                    <a:pt x="2666" y="1436"/>
                  </a:lnTo>
                  <a:lnTo>
                    <a:pt x="2672" y="1440"/>
                  </a:lnTo>
                  <a:lnTo>
                    <a:pt x="2680" y="1446"/>
                  </a:lnTo>
                  <a:lnTo>
                    <a:pt x="2696" y="1460"/>
                  </a:lnTo>
                  <a:lnTo>
                    <a:pt x="2704" y="1464"/>
                  </a:lnTo>
                  <a:lnTo>
                    <a:pt x="2714" y="1466"/>
                  </a:lnTo>
                  <a:lnTo>
                    <a:pt x="2718" y="1466"/>
                  </a:lnTo>
                  <a:lnTo>
                    <a:pt x="2724" y="1462"/>
                  </a:lnTo>
                  <a:lnTo>
                    <a:pt x="2728" y="1458"/>
                  </a:lnTo>
                  <a:lnTo>
                    <a:pt x="2732" y="1452"/>
                  </a:lnTo>
                  <a:lnTo>
                    <a:pt x="2732" y="1452"/>
                  </a:lnTo>
                  <a:lnTo>
                    <a:pt x="2754" y="1438"/>
                  </a:lnTo>
                  <a:lnTo>
                    <a:pt x="2754" y="1438"/>
                  </a:lnTo>
                  <a:lnTo>
                    <a:pt x="2766" y="1434"/>
                  </a:lnTo>
                  <a:lnTo>
                    <a:pt x="2778" y="1426"/>
                  </a:lnTo>
                  <a:lnTo>
                    <a:pt x="2800" y="1410"/>
                  </a:lnTo>
                  <a:lnTo>
                    <a:pt x="2800" y="1410"/>
                  </a:lnTo>
                  <a:lnTo>
                    <a:pt x="2846" y="1396"/>
                  </a:lnTo>
                  <a:lnTo>
                    <a:pt x="2846" y="1396"/>
                  </a:lnTo>
                  <a:lnTo>
                    <a:pt x="2862" y="1386"/>
                  </a:lnTo>
                  <a:lnTo>
                    <a:pt x="2882" y="1378"/>
                  </a:lnTo>
                  <a:lnTo>
                    <a:pt x="2902" y="1370"/>
                  </a:lnTo>
                  <a:lnTo>
                    <a:pt x="2910" y="1366"/>
                  </a:lnTo>
                  <a:lnTo>
                    <a:pt x="2920" y="1360"/>
                  </a:lnTo>
                  <a:lnTo>
                    <a:pt x="2920" y="1360"/>
                  </a:lnTo>
                  <a:lnTo>
                    <a:pt x="2936" y="1354"/>
                  </a:lnTo>
                  <a:lnTo>
                    <a:pt x="2936" y="1354"/>
                  </a:lnTo>
                  <a:lnTo>
                    <a:pt x="2948" y="1348"/>
                  </a:lnTo>
                  <a:lnTo>
                    <a:pt x="2960" y="1344"/>
                  </a:lnTo>
                  <a:lnTo>
                    <a:pt x="2972" y="1342"/>
                  </a:lnTo>
                  <a:lnTo>
                    <a:pt x="2986" y="1342"/>
                  </a:lnTo>
                  <a:lnTo>
                    <a:pt x="3016" y="1346"/>
                  </a:lnTo>
                  <a:lnTo>
                    <a:pt x="3048" y="1354"/>
                  </a:lnTo>
                  <a:lnTo>
                    <a:pt x="3048" y="1354"/>
                  </a:lnTo>
                  <a:lnTo>
                    <a:pt x="3094" y="1354"/>
                  </a:lnTo>
                  <a:lnTo>
                    <a:pt x="3094" y="1354"/>
                  </a:lnTo>
                  <a:lnTo>
                    <a:pt x="3104" y="1348"/>
                  </a:lnTo>
                  <a:lnTo>
                    <a:pt x="3116" y="1344"/>
                  </a:lnTo>
                  <a:lnTo>
                    <a:pt x="3140" y="1338"/>
                  </a:lnTo>
                  <a:lnTo>
                    <a:pt x="3140" y="1338"/>
                  </a:lnTo>
                  <a:lnTo>
                    <a:pt x="3154" y="1330"/>
                  </a:lnTo>
                  <a:lnTo>
                    <a:pt x="3166" y="1322"/>
                  </a:lnTo>
                  <a:lnTo>
                    <a:pt x="3166" y="1322"/>
                  </a:lnTo>
                  <a:lnTo>
                    <a:pt x="3184" y="1302"/>
                  </a:lnTo>
                  <a:lnTo>
                    <a:pt x="3200" y="1282"/>
                  </a:lnTo>
                  <a:lnTo>
                    <a:pt x="3216" y="1264"/>
                  </a:lnTo>
                  <a:lnTo>
                    <a:pt x="3226" y="1256"/>
                  </a:lnTo>
                  <a:lnTo>
                    <a:pt x="3238" y="1250"/>
                  </a:lnTo>
                  <a:lnTo>
                    <a:pt x="3238" y="1250"/>
                  </a:lnTo>
                  <a:lnTo>
                    <a:pt x="3260" y="1228"/>
                  </a:lnTo>
                  <a:lnTo>
                    <a:pt x="3272" y="1216"/>
                  </a:lnTo>
                  <a:lnTo>
                    <a:pt x="3278" y="1214"/>
                  </a:lnTo>
                  <a:lnTo>
                    <a:pt x="3282" y="1212"/>
                  </a:lnTo>
                  <a:lnTo>
                    <a:pt x="3282" y="1212"/>
                  </a:lnTo>
                  <a:lnTo>
                    <a:pt x="3282" y="1210"/>
                  </a:lnTo>
                  <a:lnTo>
                    <a:pt x="3282" y="1210"/>
                  </a:lnTo>
                  <a:lnTo>
                    <a:pt x="3296" y="1200"/>
                  </a:lnTo>
                  <a:lnTo>
                    <a:pt x="3312" y="1192"/>
                  </a:lnTo>
                  <a:lnTo>
                    <a:pt x="3312" y="1192"/>
                  </a:lnTo>
                  <a:lnTo>
                    <a:pt x="3312" y="1176"/>
                  </a:lnTo>
                  <a:lnTo>
                    <a:pt x="3312" y="1176"/>
                  </a:lnTo>
                  <a:lnTo>
                    <a:pt x="3298" y="1166"/>
                  </a:lnTo>
                  <a:lnTo>
                    <a:pt x="3298" y="1166"/>
                  </a:lnTo>
                  <a:lnTo>
                    <a:pt x="3286" y="1150"/>
                  </a:lnTo>
                  <a:lnTo>
                    <a:pt x="3278" y="1138"/>
                  </a:lnTo>
                  <a:lnTo>
                    <a:pt x="3274" y="1126"/>
                  </a:lnTo>
                  <a:lnTo>
                    <a:pt x="3272" y="1114"/>
                  </a:lnTo>
                  <a:lnTo>
                    <a:pt x="3272" y="1102"/>
                  </a:lnTo>
                  <a:lnTo>
                    <a:pt x="3274" y="1090"/>
                  </a:lnTo>
                  <a:lnTo>
                    <a:pt x="3280" y="1062"/>
                  </a:lnTo>
                  <a:lnTo>
                    <a:pt x="3280" y="1062"/>
                  </a:lnTo>
                  <a:lnTo>
                    <a:pt x="3286" y="1052"/>
                  </a:lnTo>
                  <a:lnTo>
                    <a:pt x="3292" y="1042"/>
                  </a:lnTo>
                  <a:lnTo>
                    <a:pt x="3302" y="1028"/>
                  </a:lnTo>
                  <a:lnTo>
                    <a:pt x="3302" y="1028"/>
                  </a:lnTo>
                  <a:lnTo>
                    <a:pt x="3312" y="1022"/>
                  </a:lnTo>
                  <a:lnTo>
                    <a:pt x="3312" y="1022"/>
                  </a:lnTo>
                  <a:lnTo>
                    <a:pt x="3340" y="1028"/>
                  </a:lnTo>
                  <a:lnTo>
                    <a:pt x="3340" y="1028"/>
                  </a:lnTo>
                  <a:lnTo>
                    <a:pt x="3358" y="1044"/>
                  </a:lnTo>
                  <a:lnTo>
                    <a:pt x="3368" y="1050"/>
                  </a:lnTo>
                  <a:lnTo>
                    <a:pt x="3380" y="1056"/>
                  </a:lnTo>
                  <a:lnTo>
                    <a:pt x="3392" y="1060"/>
                  </a:lnTo>
                  <a:lnTo>
                    <a:pt x="3406" y="1062"/>
                  </a:lnTo>
                  <a:lnTo>
                    <a:pt x="3420" y="1060"/>
                  </a:lnTo>
                  <a:lnTo>
                    <a:pt x="3434" y="1054"/>
                  </a:lnTo>
                  <a:lnTo>
                    <a:pt x="3434" y="1054"/>
                  </a:lnTo>
                  <a:lnTo>
                    <a:pt x="3450" y="1034"/>
                  </a:lnTo>
                  <a:lnTo>
                    <a:pt x="3458" y="1026"/>
                  </a:lnTo>
                  <a:lnTo>
                    <a:pt x="3466" y="1022"/>
                  </a:lnTo>
                  <a:lnTo>
                    <a:pt x="3466" y="1022"/>
                  </a:lnTo>
                  <a:lnTo>
                    <a:pt x="3468" y="1014"/>
                  </a:lnTo>
                  <a:lnTo>
                    <a:pt x="3472" y="1008"/>
                  </a:lnTo>
                  <a:lnTo>
                    <a:pt x="3484" y="994"/>
                  </a:lnTo>
                  <a:lnTo>
                    <a:pt x="3498" y="980"/>
                  </a:lnTo>
                  <a:lnTo>
                    <a:pt x="3510" y="970"/>
                  </a:lnTo>
                  <a:lnTo>
                    <a:pt x="3510" y="970"/>
                  </a:lnTo>
                  <a:lnTo>
                    <a:pt x="3556" y="972"/>
                  </a:lnTo>
                  <a:lnTo>
                    <a:pt x="3556" y="972"/>
                  </a:lnTo>
                  <a:lnTo>
                    <a:pt x="3562" y="964"/>
                  </a:lnTo>
                  <a:lnTo>
                    <a:pt x="3562" y="964"/>
                  </a:lnTo>
                  <a:lnTo>
                    <a:pt x="3578" y="958"/>
                  </a:lnTo>
                  <a:lnTo>
                    <a:pt x="3594" y="950"/>
                  </a:lnTo>
                  <a:lnTo>
                    <a:pt x="3608" y="940"/>
                  </a:lnTo>
                  <a:lnTo>
                    <a:pt x="3622" y="926"/>
                  </a:lnTo>
                  <a:lnTo>
                    <a:pt x="3622" y="926"/>
                  </a:lnTo>
                  <a:lnTo>
                    <a:pt x="3628" y="902"/>
                  </a:lnTo>
                  <a:lnTo>
                    <a:pt x="3632" y="892"/>
                  </a:lnTo>
                  <a:lnTo>
                    <a:pt x="3636" y="882"/>
                  </a:lnTo>
                  <a:lnTo>
                    <a:pt x="3642" y="874"/>
                  </a:lnTo>
                  <a:lnTo>
                    <a:pt x="3650" y="866"/>
                  </a:lnTo>
                  <a:lnTo>
                    <a:pt x="3660" y="860"/>
                  </a:lnTo>
                  <a:lnTo>
                    <a:pt x="3672" y="854"/>
                  </a:lnTo>
                  <a:lnTo>
                    <a:pt x="3672" y="854"/>
                  </a:lnTo>
                  <a:lnTo>
                    <a:pt x="3706" y="846"/>
                  </a:lnTo>
                  <a:lnTo>
                    <a:pt x="3706" y="846"/>
                  </a:lnTo>
                  <a:lnTo>
                    <a:pt x="3724" y="828"/>
                  </a:lnTo>
                  <a:lnTo>
                    <a:pt x="3724" y="828"/>
                  </a:lnTo>
                  <a:lnTo>
                    <a:pt x="3752" y="812"/>
                  </a:lnTo>
                  <a:lnTo>
                    <a:pt x="3764" y="804"/>
                  </a:lnTo>
                  <a:lnTo>
                    <a:pt x="3780" y="798"/>
                  </a:lnTo>
                  <a:lnTo>
                    <a:pt x="3780" y="798"/>
                  </a:lnTo>
                  <a:lnTo>
                    <a:pt x="3878" y="802"/>
                  </a:lnTo>
                  <a:lnTo>
                    <a:pt x="3878" y="802"/>
                  </a:lnTo>
                  <a:lnTo>
                    <a:pt x="3892" y="796"/>
                  </a:lnTo>
                  <a:lnTo>
                    <a:pt x="3892" y="796"/>
                  </a:lnTo>
                  <a:lnTo>
                    <a:pt x="3896" y="788"/>
                  </a:lnTo>
                  <a:lnTo>
                    <a:pt x="3898" y="780"/>
                  </a:lnTo>
                  <a:lnTo>
                    <a:pt x="3900" y="772"/>
                  </a:lnTo>
                  <a:lnTo>
                    <a:pt x="3898" y="766"/>
                  </a:lnTo>
                  <a:lnTo>
                    <a:pt x="3892" y="754"/>
                  </a:lnTo>
                  <a:lnTo>
                    <a:pt x="3886" y="742"/>
                  </a:lnTo>
                  <a:lnTo>
                    <a:pt x="3886" y="742"/>
                  </a:lnTo>
                  <a:lnTo>
                    <a:pt x="3814" y="690"/>
                  </a:lnTo>
                  <a:lnTo>
                    <a:pt x="3814" y="690"/>
                  </a:lnTo>
                  <a:lnTo>
                    <a:pt x="3802" y="674"/>
                  </a:lnTo>
                  <a:lnTo>
                    <a:pt x="3792" y="664"/>
                  </a:lnTo>
                  <a:lnTo>
                    <a:pt x="3788" y="660"/>
                  </a:lnTo>
                  <a:lnTo>
                    <a:pt x="3782" y="658"/>
                  </a:lnTo>
                  <a:lnTo>
                    <a:pt x="3766" y="658"/>
                  </a:lnTo>
                  <a:lnTo>
                    <a:pt x="3766" y="658"/>
                  </a:lnTo>
                  <a:lnTo>
                    <a:pt x="3754" y="676"/>
                  </a:lnTo>
                  <a:lnTo>
                    <a:pt x="3754" y="676"/>
                  </a:lnTo>
                  <a:lnTo>
                    <a:pt x="3724" y="676"/>
                  </a:lnTo>
                  <a:lnTo>
                    <a:pt x="3724" y="676"/>
                  </a:lnTo>
                  <a:lnTo>
                    <a:pt x="3722" y="702"/>
                  </a:lnTo>
                  <a:lnTo>
                    <a:pt x="3722" y="702"/>
                  </a:lnTo>
                  <a:lnTo>
                    <a:pt x="3720" y="708"/>
                  </a:lnTo>
                  <a:lnTo>
                    <a:pt x="3716" y="712"/>
                  </a:lnTo>
                  <a:lnTo>
                    <a:pt x="3712" y="714"/>
                  </a:lnTo>
                  <a:lnTo>
                    <a:pt x="3708" y="716"/>
                  </a:lnTo>
                  <a:lnTo>
                    <a:pt x="3696" y="716"/>
                  </a:lnTo>
                  <a:lnTo>
                    <a:pt x="3684" y="714"/>
                  </a:lnTo>
                  <a:lnTo>
                    <a:pt x="3670" y="710"/>
                  </a:lnTo>
                  <a:lnTo>
                    <a:pt x="3660" y="704"/>
                  </a:lnTo>
                  <a:lnTo>
                    <a:pt x="3644" y="698"/>
                  </a:lnTo>
                  <a:lnTo>
                    <a:pt x="3644" y="698"/>
                  </a:lnTo>
                  <a:lnTo>
                    <a:pt x="3628" y="698"/>
                  </a:lnTo>
                  <a:lnTo>
                    <a:pt x="3612" y="704"/>
                  </a:lnTo>
                  <a:lnTo>
                    <a:pt x="3600" y="710"/>
                  </a:lnTo>
                  <a:lnTo>
                    <a:pt x="3590" y="722"/>
                  </a:lnTo>
                  <a:lnTo>
                    <a:pt x="3590" y="722"/>
                  </a:lnTo>
                  <a:lnTo>
                    <a:pt x="3566" y="722"/>
                  </a:lnTo>
                  <a:lnTo>
                    <a:pt x="3566" y="722"/>
                  </a:lnTo>
                  <a:lnTo>
                    <a:pt x="3554" y="718"/>
                  </a:lnTo>
                  <a:lnTo>
                    <a:pt x="3546" y="712"/>
                  </a:lnTo>
                  <a:lnTo>
                    <a:pt x="3540" y="704"/>
                  </a:lnTo>
                  <a:lnTo>
                    <a:pt x="3536" y="698"/>
                  </a:lnTo>
                  <a:lnTo>
                    <a:pt x="3536" y="690"/>
                  </a:lnTo>
                  <a:lnTo>
                    <a:pt x="3534" y="682"/>
                  </a:lnTo>
                  <a:lnTo>
                    <a:pt x="3534" y="668"/>
                  </a:lnTo>
                  <a:lnTo>
                    <a:pt x="3534" y="668"/>
                  </a:lnTo>
                  <a:lnTo>
                    <a:pt x="3550" y="656"/>
                  </a:lnTo>
                  <a:lnTo>
                    <a:pt x="3556" y="648"/>
                  </a:lnTo>
                  <a:lnTo>
                    <a:pt x="3564" y="640"/>
                  </a:lnTo>
                  <a:lnTo>
                    <a:pt x="3564" y="640"/>
                  </a:lnTo>
                  <a:lnTo>
                    <a:pt x="3564" y="610"/>
                  </a:lnTo>
                  <a:lnTo>
                    <a:pt x="3566" y="586"/>
                  </a:lnTo>
                  <a:lnTo>
                    <a:pt x="3566" y="586"/>
                  </a:lnTo>
                  <a:lnTo>
                    <a:pt x="3574" y="566"/>
                  </a:lnTo>
                  <a:lnTo>
                    <a:pt x="3584" y="546"/>
                  </a:lnTo>
                  <a:lnTo>
                    <a:pt x="3584" y="546"/>
                  </a:lnTo>
                  <a:lnTo>
                    <a:pt x="3584" y="524"/>
                  </a:lnTo>
                  <a:lnTo>
                    <a:pt x="3586" y="506"/>
                  </a:lnTo>
                  <a:lnTo>
                    <a:pt x="3590" y="492"/>
                  </a:lnTo>
                  <a:lnTo>
                    <a:pt x="3598" y="476"/>
                  </a:lnTo>
                  <a:lnTo>
                    <a:pt x="3598" y="476"/>
                  </a:lnTo>
                  <a:lnTo>
                    <a:pt x="3634" y="474"/>
                  </a:lnTo>
                  <a:lnTo>
                    <a:pt x="3634" y="474"/>
                  </a:lnTo>
                  <a:lnTo>
                    <a:pt x="3658" y="478"/>
                  </a:lnTo>
                  <a:lnTo>
                    <a:pt x="3672" y="478"/>
                  </a:lnTo>
                  <a:lnTo>
                    <a:pt x="3686" y="478"/>
                  </a:lnTo>
                  <a:lnTo>
                    <a:pt x="3700" y="476"/>
                  </a:lnTo>
                  <a:lnTo>
                    <a:pt x="3714" y="470"/>
                  </a:lnTo>
                  <a:lnTo>
                    <a:pt x="3728" y="464"/>
                  </a:lnTo>
                  <a:lnTo>
                    <a:pt x="3738" y="452"/>
                  </a:lnTo>
                  <a:lnTo>
                    <a:pt x="3738" y="452"/>
                  </a:lnTo>
                  <a:lnTo>
                    <a:pt x="3764" y="432"/>
                  </a:lnTo>
                  <a:lnTo>
                    <a:pt x="3764" y="432"/>
                  </a:lnTo>
                  <a:lnTo>
                    <a:pt x="3780" y="414"/>
                  </a:lnTo>
                  <a:lnTo>
                    <a:pt x="3780" y="414"/>
                  </a:lnTo>
                  <a:lnTo>
                    <a:pt x="3782" y="364"/>
                  </a:lnTo>
                  <a:lnTo>
                    <a:pt x="3784" y="342"/>
                  </a:lnTo>
                  <a:lnTo>
                    <a:pt x="3786" y="322"/>
                  </a:lnTo>
                  <a:lnTo>
                    <a:pt x="3786" y="322"/>
                  </a:lnTo>
                  <a:lnTo>
                    <a:pt x="3796" y="304"/>
                  </a:lnTo>
                  <a:lnTo>
                    <a:pt x="3804" y="290"/>
                  </a:lnTo>
                  <a:lnTo>
                    <a:pt x="3814" y="274"/>
                  </a:lnTo>
                  <a:lnTo>
                    <a:pt x="3820" y="260"/>
                  </a:lnTo>
                  <a:lnTo>
                    <a:pt x="3820" y="260"/>
                  </a:lnTo>
                  <a:lnTo>
                    <a:pt x="3822" y="244"/>
                  </a:lnTo>
                  <a:lnTo>
                    <a:pt x="3824" y="232"/>
                  </a:lnTo>
                  <a:lnTo>
                    <a:pt x="3830" y="220"/>
                  </a:lnTo>
                  <a:lnTo>
                    <a:pt x="3838" y="210"/>
                  </a:lnTo>
                  <a:lnTo>
                    <a:pt x="3838" y="210"/>
                  </a:lnTo>
                  <a:lnTo>
                    <a:pt x="3838" y="180"/>
                  </a:lnTo>
                  <a:lnTo>
                    <a:pt x="3838" y="180"/>
                  </a:lnTo>
                  <a:lnTo>
                    <a:pt x="3810" y="148"/>
                  </a:lnTo>
                  <a:lnTo>
                    <a:pt x="3810" y="148"/>
                  </a:lnTo>
                  <a:lnTo>
                    <a:pt x="3798" y="144"/>
                  </a:lnTo>
                  <a:lnTo>
                    <a:pt x="3790" y="138"/>
                  </a:lnTo>
                  <a:lnTo>
                    <a:pt x="3790" y="138"/>
                  </a:lnTo>
                  <a:lnTo>
                    <a:pt x="3792" y="122"/>
                  </a:lnTo>
                  <a:lnTo>
                    <a:pt x="3794" y="110"/>
                  </a:lnTo>
                  <a:lnTo>
                    <a:pt x="3796" y="100"/>
                  </a:lnTo>
                  <a:lnTo>
                    <a:pt x="3800" y="92"/>
                  </a:lnTo>
                  <a:lnTo>
                    <a:pt x="3806" y="86"/>
                  </a:lnTo>
                  <a:lnTo>
                    <a:pt x="3814" y="80"/>
                  </a:lnTo>
                  <a:lnTo>
                    <a:pt x="3838" y="68"/>
                  </a:lnTo>
                  <a:lnTo>
                    <a:pt x="3838" y="68"/>
                  </a:lnTo>
                  <a:lnTo>
                    <a:pt x="3846" y="66"/>
                  </a:lnTo>
                  <a:lnTo>
                    <a:pt x="3856" y="64"/>
                  </a:lnTo>
                  <a:lnTo>
                    <a:pt x="3876" y="56"/>
                  </a:lnTo>
                  <a:lnTo>
                    <a:pt x="3896" y="46"/>
                  </a:lnTo>
                  <a:lnTo>
                    <a:pt x="3906" y="42"/>
                  </a:lnTo>
                  <a:lnTo>
                    <a:pt x="3918" y="40"/>
                  </a:lnTo>
                  <a:lnTo>
                    <a:pt x="3918" y="40"/>
                  </a:lnTo>
                  <a:lnTo>
                    <a:pt x="3940" y="24"/>
                  </a:lnTo>
                  <a:lnTo>
                    <a:pt x="3966" y="10"/>
                  </a:lnTo>
                  <a:lnTo>
                    <a:pt x="3966" y="10"/>
                  </a:lnTo>
                  <a:lnTo>
                    <a:pt x="3978" y="4"/>
                  </a:lnTo>
                  <a:lnTo>
                    <a:pt x="3992" y="0"/>
                  </a:lnTo>
                  <a:lnTo>
                    <a:pt x="3992" y="0"/>
                  </a:lnTo>
                  <a:lnTo>
                    <a:pt x="4034" y="0"/>
                  </a:lnTo>
                  <a:lnTo>
                    <a:pt x="4034" y="0"/>
                  </a:lnTo>
                  <a:lnTo>
                    <a:pt x="4054" y="6"/>
                  </a:lnTo>
                  <a:lnTo>
                    <a:pt x="4066" y="10"/>
                  </a:lnTo>
                  <a:lnTo>
                    <a:pt x="4078" y="20"/>
                  </a:lnTo>
                  <a:lnTo>
                    <a:pt x="4078" y="20"/>
                  </a:lnTo>
                  <a:lnTo>
                    <a:pt x="4096" y="18"/>
                  </a:lnTo>
                  <a:lnTo>
                    <a:pt x="4116" y="16"/>
                  </a:lnTo>
                  <a:lnTo>
                    <a:pt x="4136" y="14"/>
                  </a:lnTo>
                  <a:lnTo>
                    <a:pt x="4158" y="14"/>
                  </a:lnTo>
                  <a:lnTo>
                    <a:pt x="4158" y="14"/>
                  </a:lnTo>
                  <a:lnTo>
                    <a:pt x="4190" y="30"/>
                  </a:lnTo>
                  <a:lnTo>
                    <a:pt x="4190" y="30"/>
                  </a:lnTo>
                  <a:lnTo>
                    <a:pt x="4206" y="48"/>
                  </a:lnTo>
                  <a:lnTo>
                    <a:pt x="4224" y="66"/>
                  </a:lnTo>
                  <a:lnTo>
                    <a:pt x="4240" y="88"/>
                  </a:lnTo>
                  <a:lnTo>
                    <a:pt x="4258" y="114"/>
                  </a:lnTo>
                  <a:lnTo>
                    <a:pt x="4258" y="114"/>
                  </a:lnTo>
                  <a:lnTo>
                    <a:pt x="4270" y="126"/>
                  </a:lnTo>
                  <a:lnTo>
                    <a:pt x="4284" y="144"/>
                  </a:lnTo>
                  <a:lnTo>
                    <a:pt x="4294" y="166"/>
                  </a:lnTo>
                  <a:lnTo>
                    <a:pt x="4298" y="178"/>
                  </a:lnTo>
                  <a:lnTo>
                    <a:pt x="4302" y="190"/>
                  </a:lnTo>
                  <a:lnTo>
                    <a:pt x="4302" y="190"/>
                  </a:lnTo>
                  <a:lnTo>
                    <a:pt x="4328" y="212"/>
                  </a:lnTo>
                  <a:lnTo>
                    <a:pt x="4344" y="228"/>
                  </a:lnTo>
                  <a:lnTo>
                    <a:pt x="4360" y="246"/>
                  </a:lnTo>
                  <a:lnTo>
                    <a:pt x="4360" y="246"/>
                  </a:lnTo>
                  <a:lnTo>
                    <a:pt x="4362" y="252"/>
                  </a:lnTo>
                  <a:lnTo>
                    <a:pt x="4362" y="258"/>
                  </a:lnTo>
                  <a:lnTo>
                    <a:pt x="4362" y="270"/>
                  </a:lnTo>
                  <a:lnTo>
                    <a:pt x="4362" y="276"/>
                  </a:lnTo>
                  <a:lnTo>
                    <a:pt x="4366" y="282"/>
                  </a:lnTo>
                  <a:lnTo>
                    <a:pt x="4372" y="288"/>
                  </a:lnTo>
                  <a:lnTo>
                    <a:pt x="4382" y="294"/>
                  </a:lnTo>
                  <a:lnTo>
                    <a:pt x="4382" y="294"/>
                  </a:lnTo>
                  <a:lnTo>
                    <a:pt x="4406" y="318"/>
                  </a:lnTo>
                  <a:lnTo>
                    <a:pt x="4406" y="318"/>
                  </a:lnTo>
                  <a:lnTo>
                    <a:pt x="4406" y="334"/>
                  </a:lnTo>
                  <a:lnTo>
                    <a:pt x="4408" y="344"/>
                  </a:lnTo>
                  <a:lnTo>
                    <a:pt x="4412" y="356"/>
                  </a:lnTo>
                  <a:lnTo>
                    <a:pt x="4412" y="356"/>
                  </a:lnTo>
                  <a:lnTo>
                    <a:pt x="4438" y="356"/>
                  </a:lnTo>
                  <a:lnTo>
                    <a:pt x="4450" y="356"/>
                  </a:lnTo>
                  <a:lnTo>
                    <a:pt x="4462" y="354"/>
                  </a:lnTo>
                  <a:lnTo>
                    <a:pt x="4462" y="354"/>
                  </a:lnTo>
                  <a:lnTo>
                    <a:pt x="4498" y="354"/>
                  </a:lnTo>
                  <a:lnTo>
                    <a:pt x="4498" y="354"/>
                  </a:lnTo>
                  <a:lnTo>
                    <a:pt x="4512" y="362"/>
                  </a:lnTo>
                  <a:lnTo>
                    <a:pt x="4520" y="364"/>
                  </a:lnTo>
                  <a:lnTo>
                    <a:pt x="4532" y="366"/>
                  </a:lnTo>
                  <a:lnTo>
                    <a:pt x="4532" y="366"/>
                  </a:lnTo>
                  <a:lnTo>
                    <a:pt x="4532" y="362"/>
                  </a:lnTo>
                  <a:lnTo>
                    <a:pt x="4532" y="362"/>
                  </a:lnTo>
                  <a:lnTo>
                    <a:pt x="4538" y="360"/>
                  </a:lnTo>
                  <a:lnTo>
                    <a:pt x="4548" y="358"/>
                  </a:lnTo>
                  <a:lnTo>
                    <a:pt x="4568" y="358"/>
                  </a:lnTo>
                  <a:lnTo>
                    <a:pt x="4568" y="358"/>
                  </a:lnTo>
                  <a:lnTo>
                    <a:pt x="4584" y="374"/>
                  </a:lnTo>
                  <a:lnTo>
                    <a:pt x="4608" y="396"/>
                  </a:lnTo>
                  <a:lnTo>
                    <a:pt x="4608" y="396"/>
                  </a:lnTo>
                  <a:lnTo>
                    <a:pt x="4626" y="396"/>
                  </a:lnTo>
                  <a:lnTo>
                    <a:pt x="4640" y="400"/>
                  </a:lnTo>
                  <a:lnTo>
                    <a:pt x="4652" y="406"/>
                  </a:lnTo>
                  <a:lnTo>
                    <a:pt x="4660" y="414"/>
                  </a:lnTo>
                  <a:lnTo>
                    <a:pt x="4668" y="426"/>
                  </a:lnTo>
                  <a:lnTo>
                    <a:pt x="4674" y="440"/>
                  </a:lnTo>
                  <a:lnTo>
                    <a:pt x="4684" y="478"/>
                  </a:lnTo>
                  <a:lnTo>
                    <a:pt x="4684" y="478"/>
                  </a:lnTo>
                  <a:lnTo>
                    <a:pt x="4714" y="512"/>
                  </a:lnTo>
                  <a:lnTo>
                    <a:pt x="4714" y="512"/>
                  </a:lnTo>
                  <a:lnTo>
                    <a:pt x="4722" y="512"/>
                  </a:lnTo>
                  <a:lnTo>
                    <a:pt x="4722" y="512"/>
                  </a:lnTo>
                  <a:lnTo>
                    <a:pt x="4744" y="506"/>
                  </a:lnTo>
                  <a:lnTo>
                    <a:pt x="4770" y="500"/>
                  </a:lnTo>
                  <a:lnTo>
                    <a:pt x="4796" y="490"/>
                  </a:lnTo>
                  <a:lnTo>
                    <a:pt x="4806" y="486"/>
                  </a:lnTo>
                  <a:lnTo>
                    <a:pt x="4814" y="480"/>
                  </a:lnTo>
                  <a:lnTo>
                    <a:pt x="4814" y="480"/>
                  </a:lnTo>
                  <a:lnTo>
                    <a:pt x="4828" y="458"/>
                  </a:lnTo>
                  <a:lnTo>
                    <a:pt x="4840" y="442"/>
                  </a:lnTo>
                  <a:lnTo>
                    <a:pt x="4856" y="426"/>
                  </a:lnTo>
                  <a:lnTo>
                    <a:pt x="4874" y="412"/>
                  </a:lnTo>
                  <a:lnTo>
                    <a:pt x="4874" y="412"/>
                  </a:lnTo>
                  <a:lnTo>
                    <a:pt x="4888" y="394"/>
                  </a:lnTo>
                  <a:lnTo>
                    <a:pt x="4906" y="378"/>
                  </a:lnTo>
                  <a:lnTo>
                    <a:pt x="4942" y="346"/>
                  </a:lnTo>
                  <a:lnTo>
                    <a:pt x="4942" y="346"/>
                  </a:lnTo>
                  <a:lnTo>
                    <a:pt x="4946" y="346"/>
                  </a:lnTo>
                  <a:lnTo>
                    <a:pt x="4950" y="342"/>
                  </a:lnTo>
                  <a:lnTo>
                    <a:pt x="4956" y="336"/>
                  </a:lnTo>
                  <a:lnTo>
                    <a:pt x="4956" y="336"/>
                  </a:lnTo>
                  <a:lnTo>
                    <a:pt x="4972" y="336"/>
                  </a:lnTo>
                  <a:lnTo>
                    <a:pt x="4982" y="338"/>
                  </a:lnTo>
                  <a:lnTo>
                    <a:pt x="4994" y="342"/>
                  </a:lnTo>
                  <a:lnTo>
                    <a:pt x="4994" y="342"/>
                  </a:lnTo>
                  <a:lnTo>
                    <a:pt x="4996" y="350"/>
                  </a:lnTo>
                  <a:lnTo>
                    <a:pt x="4996" y="362"/>
                  </a:lnTo>
                  <a:lnTo>
                    <a:pt x="4992" y="384"/>
                  </a:lnTo>
                  <a:lnTo>
                    <a:pt x="4992" y="384"/>
                  </a:lnTo>
                  <a:lnTo>
                    <a:pt x="4992" y="418"/>
                  </a:lnTo>
                  <a:lnTo>
                    <a:pt x="4992" y="418"/>
                  </a:lnTo>
                  <a:lnTo>
                    <a:pt x="5010" y="434"/>
                  </a:lnTo>
                  <a:lnTo>
                    <a:pt x="5018" y="446"/>
                  </a:lnTo>
                  <a:lnTo>
                    <a:pt x="5024" y="462"/>
                  </a:lnTo>
                  <a:lnTo>
                    <a:pt x="5024" y="462"/>
                  </a:lnTo>
                  <a:lnTo>
                    <a:pt x="5020" y="514"/>
                  </a:lnTo>
                  <a:lnTo>
                    <a:pt x="5020" y="514"/>
                  </a:lnTo>
                  <a:lnTo>
                    <a:pt x="5010" y="540"/>
                  </a:lnTo>
                  <a:lnTo>
                    <a:pt x="5010" y="540"/>
                  </a:lnTo>
                  <a:lnTo>
                    <a:pt x="5004" y="550"/>
                  </a:lnTo>
                  <a:lnTo>
                    <a:pt x="5002" y="560"/>
                  </a:lnTo>
                  <a:lnTo>
                    <a:pt x="5002" y="574"/>
                  </a:lnTo>
                  <a:lnTo>
                    <a:pt x="5006" y="588"/>
                  </a:lnTo>
                  <a:lnTo>
                    <a:pt x="5006" y="588"/>
                  </a:lnTo>
                  <a:lnTo>
                    <a:pt x="5004" y="666"/>
                  </a:lnTo>
                  <a:lnTo>
                    <a:pt x="5004" y="666"/>
                  </a:lnTo>
                  <a:lnTo>
                    <a:pt x="4994" y="714"/>
                  </a:lnTo>
                  <a:lnTo>
                    <a:pt x="4994" y="714"/>
                  </a:lnTo>
                  <a:lnTo>
                    <a:pt x="4996" y="748"/>
                  </a:lnTo>
                  <a:lnTo>
                    <a:pt x="4996" y="748"/>
                  </a:lnTo>
                  <a:lnTo>
                    <a:pt x="4984" y="764"/>
                  </a:lnTo>
                  <a:lnTo>
                    <a:pt x="4984" y="764"/>
                  </a:lnTo>
                  <a:lnTo>
                    <a:pt x="4974" y="770"/>
                  </a:lnTo>
                  <a:lnTo>
                    <a:pt x="4966" y="772"/>
                  </a:lnTo>
                  <a:lnTo>
                    <a:pt x="4956" y="772"/>
                  </a:lnTo>
                  <a:lnTo>
                    <a:pt x="4946" y="772"/>
                  </a:lnTo>
                  <a:lnTo>
                    <a:pt x="4930" y="770"/>
                  </a:lnTo>
                  <a:lnTo>
                    <a:pt x="4918" y="766"/>
                  </a:lnTo>
                  <a:lnTo>
                    <a:pt x="4918" y="766"/>
                  </a:lnTo>
                  <a:lnTo>
                    <a:pt x="4896" y="764"/>
                  </a:lnTo>
                  <a:lnTo>
                    <a:pt x="4896" y="764"/>
                  </a:lnTo>
                  <a:lnTo>
                    <a:pt x="4890" y="772"/>
                  </a:lnTo>
                  <a:lnTo>
                    <a:pt x="4886" y="782"/>
                  </a:lnTo>
                  <a:lnTo>
                    <a:pt x="4886" y="782"/>
                  </a:lnTo>
                  <a:lnTo>
                    <a:pt x="4876" y="790"/>
                  </a:lnTo>
                  <a:lnTo>
                    <a:pt x="4866" y="798"/>
                  </a:lnTo>
                  <a:lnTo>
                    <a:pt x="4858" y="802"/>
                  </a:lnTo>
                  <a:lnTo>
                    <a:pt x="4852" y="808"/>
                  </a:lnTo>
                  <a:lnTo>
                    <a:pt x="4850" y="816"/>
                  </a:lnTo>
                  <a:lnTo>
                    <a:pt x="4850" y="824"/>
                  </a:lnTo>
                  <a:lnTo>
                    <a:pt x="4858" y="836"/>
                  </a:lnTo>
                  <a:lnTo>
                    <a:pt x="4870" y="854"/>
                  </a:lnTo>
                  <a:lnTo>
                    <a:pt x="4870" y="854"/>
                  </a:lnTo>
                  <a:lnTo>
                    <a:pt x="4876" y="874"/>
                  </a:lnTo>
                  <a:lnTo>
                    <a:pt x="4884" y="896"/>
                  </a:lnTo>
                  <a:lnTo>
                    <a:pt x="4894" y="920"/>
                  </a:lnTo>
                  <a:lnTo>
                    <a:pt x="4906" y="944"/>
                  </a:lnTo>
                  <a:lnTo>
                    <a:pt x="4906" y="944"/>
                  </a:lnTo>
                  <a:lnTo>
                    <a:pt x="4910" y="970"/>
                  </a:lnTo>
                  <a:lnTo>
                    <a:pt x="4914" y="984"/>
                  </a:lnTo>
                  <a:lnTo>
                    <a:pt x="4920" y="1000"/>
                  </a:lnTo>
                  <a:lnTo>
                    <a:pt x="4920" y="1000"/>
                  </a:lnTo>
                  <a:lnTo>
                    <a:pt x="4920" y="1012"/>
                  </a:lnTo>
                  <a:lnTo>
                    <a:pt x="4922" y="1030"/>
                  </a:lnTo>
                  <a:lnTo>
                    <a:pt x="4920" y="1040"/>
                  </a:lnTo>
                  <a:lnTo>
                    <a:pt x="4918" y="1048"/>
                  </a:lnTo>
                  <a:lnTo>
                    <a:pt x="4916" y="1054"/>
                  </a:lnTo>
                  <a:lnTo>
                    <a:pt x="4910" y="1060"/>
                  </a:lnTo>
                  <a:lnTo>
                    <a:pt x="4910" y="1060"/>
                  </a:lnTo>
                  <a:lnTo>
                    <a:pt x="4900" y="1086"/>
                  </a:lnTo>
                  <a:lnTo>
                    <a:pt x="4900" y="1086"/>
                  </a:lnTo>
                  <a:lnTo>
                    <a:pt x="4894" y="1122"/>
                  </a:lnTo>
                  <a:lnTo>
                    <a:pt x="4894" y="1122"/>
                  </a:lnTo>
                  <a:lnTo>
                    <a:pt x="4884" y="1128"/>
                  </a:lnTo>
                  <a:lnTo>
                    <a:pt x="4884" y="1128"/>
                  </a:lnTo>
                  <a:lnTo>
                    <a:pt x="4876" y="1126"/>
                  </a:lnTo>
                  <a:lnTo>
                    <a:pt x="4870" y="1126"/>
                  </a:lnTo>
                  <a:lnTo>
                    <a:pt x="4866" y="1122"/>
                  </a:lnTo>
                  <a:lnTo>
                    <a:pt x="4860" y="1116"/>
                  </a:lnTo>
                  <a:lnTo>
                    <a:pt x="4860" y="1116"/>
                  </a:lnTo>
                  <a:lnTo>
                    <a:pt x="4852" y="1120"/>
                  </a:lnTo>
                  <a:lnTo>
                    <a:pt x="4844" y="1120"/>
                  </a:lnTo>
                  <a:lnTo>
                    <a:pt x="4832" y="1116"/>
                  </a:lnTo>
                  <a:lnTo>
                    <a:pt x="4832" y="1116"/>
                  </a:lnTo>
                  <a:lnTo>
                    <a:pt x="4830" y="1070"/>
                  </a:lnTo>
                  <a:lnTo>
                    <a:pt x="4830" y="1070"/>
                  </a:lnTo>
                  <a:lnTo>
                    <a:pt x="4824" y="1062"/>
                  </a:lnTo>
                  <a:lnTo>
                    <a:pt x="4820" y="1060"/>
                  </a:lnTo>
                  <a:lnTo>
                    <a:pt x="4818" y="1060"/>
                  </a:lnTo>
                  <a:lnTo>
                    <a:pt x="4812" y="1064"/>
                  </a:lnTo>
                  <a:lnTo>
                    <a:pt x="4808" y="1072"/>
                  </a:lnTo>
                  <a:lnTo>
                    <a:pt x="4800" y="1092"/>
                  </a:lnTo>
                  <a:lnTo>
                    <a:pt x="4798" y="1106"/>
                  </a:lnTo>
                  <a:lnTo>
                    <a:pt x="4798" y="1106"/>
                  </a:lnTo>
                  <a:lnTo>
                    <a:pt x="4786" y="1124"/>
                  </a:lnTo>
                  <a:lnTo>
                    <a:pt x="4776" y="1142"/>
                  </a:lnTo>
                  <a:lnTo>
                    <a:pt x="4766" y="1160"/>
                  </a:lnTo>
                  <a:lnTo>
                    <a:pt x="4754" y="1176"/>
                  </a:lnTo>
                  <a:lnTo>
                    <a:pt x="4754" y="1176"/>
                  </a:lnTo>
                  <a:lnTo>
                    <a:pt x="4740" y="1182"/>
                  </a:lnTo>
                  <a:lnTo>
                    <a:pt x="4728" y="1184"/>
                  </a:lnTo>
                  <a:lnTo>
                    <a:pt x="4704" y="1188"/>
                  </a:lnTo>
                  <a:lnTo>
                    <a:pt x="4704" y="1188"/>
                  </a:lnTo>
                  <a:lnTo>
                    <a:pt x="4700" y="1194"/>
                  </a:lnTo>
                  <a:lnTo>
                    <a:pt x="4700" y="1208"/>
                  </a:lnTo>
                  <a:lnTo>
                    <a:pt x="4700" y="1208"/>
                  </a:lnTo>
                  <a:lnTo>
                    <a:pt x="4704" y="1214"/>
                  </a:lnTo>
                  <a:lnTo>
                    <a:pt x="4704" y="1214"/>
                  </a:lnTo>
                  <a:lnTo>
                    <a:pt x="4712" y="1218"/>
                  </a:lnTo>
                  <a:lnTo>
                    <a:pt x="4720" y="1226"/>
                  </a:lnTo>
                  <a:lnTo>
                    <a:pt x="4722" y="1230"/>
                  </a:lnTo>
                  <a:lnTo>
                    <a:pt x="4724" y="1236"/>
                  </a:lnTo>
                  <a:lnTo>
                    <a:pt x="4726" y="1244"/>
                  </a:lnTo>
                  <a:lnTo>
                    <a:pt x="4724" y="1252"/>
                  </a:lnTo>
                  <a:lnTo>
                    <a:pt x="4724" y="1252"/>
                  </a:lnTo>
                  <a:lnTo>
                    <a:pt x="4712" y="1266"/>
                  </a:lnTo>
                  <a:lnTo>
                    <a:pt x="4704" y="1272"/>
                  </a:lnTo>
                  <a:lnTo>
                    <a:pt x="4696" y="1276"/>
                  </a:lnTo>
                  <a:lnTo>
                    <a:pt x="4696" y="1276"/>
                  </a:lnTo>
                  <a:lnTo>
                    <a:pt x="4640" y="1274"/>
                  </a:lnTo>
                  <a:lnTo>
                    <a:pt x="4640" y="1274"/>
                  </a:lnTo>
                  <a:lnTo>
                    <a:pt x="4628" y="1268"/>
                  </a:lnTo>
                  <a:lnTo>
                    <a:pt x="4616" y="1260"/>
                  </a:lnTo>
                  <a:lnTo>
                    <a:pt x="4610" y="1258"/>
                  </a:lnTo>
                  <a:lnTo>
                    <a:pt x="4604" y="1258"/>
                  </a:lnTo>
                  <a:lnTo>
                    <a:pt x="4598" y="1258"/>
                  </a:lnTo>
                  <a:lnTo>
                    <a:pt x="4594" y="1260"/>
                  </a:lnTo>
                  <a:lnTo>
                    <a:pt x="4594" y="1260"/>
                  </a:lnTo>
                  <a:lnTo>
                    <a:pt x="4584" y="1276"/>
                  </a:lnTo>
                  <a:lnTo>
                    <a:pt x="4576" y="1294"/>
                  </a:lnTo>
                  <a:lnTo>
                    <a:pt x="4564" y="1334"/>
                  </a:lnTo>
                  <a:lnTo>
                    <a:pt x="4564" y="1334"/>
                  </a:lnTo>
                  <a:lnTo>
                    <a:pt x="4552" y="1348"/>
                  </a:lnTo>
                  <a:lnTo>
                    <a:pt x="4544" y="1364"/>
                  </a:lnTo>
                  <a:lnTo>
                    <a:pt x="4544" y="1364"/>
                  </a:lnTo>
                  <a:lnTo>
                    <a:pt x="4522" y="1386"/>
                  </a:lnTo>
                  <a:lnTo>
                    <a:pt x="4522" y="1386"/>
                  </a:lnTo>
                  <a:lnTo>
                    <a:pt x="4494" y="1402"/>
                  </a:lnTo>
                  <a:lnTo>
                    <a:pt x="4482" y="1412"/>
                  </a:lnTo>
                  <a:lnTo>
                    <a:pt x="4476" y="1416"/>
                  </a:lnTo>
                  <a:lnTo>
                    <a:pt x="4474" y="1422"/>
                  </a:lnTo>
                  <a:lnTo>
                    <a:pt x="4474" y="1422"/>
                  </a:lnTo>
                  <a:lnTo>
                    <a:pt x="4462" y="1430"/>
                  </a:lnTo>
                  <a:lnTo>
                    <a:pt x="4450" y="1442"/>
                  </a:lnTo>
                  <a:lnTo>
                    <a:pt x="4428" y="1468"/>
                  </a:lnTo>
                  <a:lnTo>
                    <a:pt x="4428" y="1468"/>
                  </a:lnTo>
                  <a:lnTo>
                    <a:pt x="4426" y="1506"/>
                  </a:lnTo>
                  <a:lnTo>
                    <a:pt x="4426" y="1506"/>
                  </a:lnTo>
                  <a:lnTo>
                    <a:pt x="4386" y="1524"/>
                  </a:lnTo>
                  <a:lnTo>
                    <a:pt x="4386" y="1524"/>
                  </a:lnTo>
                  <a:lnTo>
                    <a:pt x="4366" y="1528"/>
                  </a:lnTo>
                  <a:lnTo>
                    <a:pt x="4350" y="1534"/>
                  </a:lnTo>
                  <a:lnTo>
                    <a:pt x="4336" y="1540"/>
                  </a:lnTo>
                  <a:lnTo>
                    <a:pt x="4322" y="1548"/>
                  </a:lnTo>
                  <a:lnTo>
                    <a:pt x="4310" y="1556"/>
                  </a:lnTo>
                  <a:lnTo>
                    <a:pt x="4298" y="1566"/>
                  </a:lnTo>
                  <a:lnTo>
                    <a:pt x="4274" y="1592"/>
                  </a:lnTo>
                  <a:lnTo>
                    <a:pt x="4274" y="1592"/>
                  </a:lnTo>
                  <a:lnTo>
                    <a:pt x="4266" y="1604"/>
                  </a:lnTo>
                  <a:lnTo>
                    <a:pt x="4260" y="1616"/>
                  </a:lnTo>
                  <a:lnTo>
                    <a:pt x="4260" y="1616"/>
                  </a:lnTo>
                  <a:lnTo>
                    <a:pt x="4256" y="1642"/>
                  </a:lnTo>
                  <a:lnTo>
                    <a:pt x="4244" y="1668"/>
                  </a:lnTo>
                  <a:lnTo>
                    <a:pt x="4244" y="1668"/>
                  </a:lnTo>
                  <a:lnTo>
                    <a:pt x="4238" y="1670"/>
                  </a:lnTo>
                  <a:lnTo>
                    <a:pt x="4228" y="1674"/>
                  </a:lnTo>
                  <a:lnTo>
                    <a:pt x="4206" y="1678"/>
                  </a:lnTo>
                  <a:lnTo>
                    <a:pt x="4184" y="1678"/>
                  </a:lnTo>
                  <a:lnTo>
                    <a:pt x="4176" y="1676"/>
                  </a:lnTo>
                  <a:lnTo>
                    <a:pt x="4172" y="1674"/>
                  </a:lnTo>
                  <a:lnTo>
                    <a:pt x="4172" y="1674"/>
                  </a:lnTo>
                  <a:lnTo>
                    <a:pt x="4172" y="1664"/>
                  </a:lnTo>
                  <a:lnTo>
                    <a:pt x="4176" y="1656"/>
                  </a:lnTo>
                  <a:lnTo>
                    <a:pt x="4178" y="1648"/>
                  </a:lnTo>
                  <a:lnTo>
                    <a:pt x="4182" y="1644"/>
                  </a:lnTo>
                  <a:lnTo>
                    <a:pt x="4194" y="1632"/>
                  </a:lnTo>
                  <a:lnTo>
                    <a:pt x="4206" y="1620"/>
                  </a:lnTo>
                  <a:lnTo>
                    <a:pt x="4206" y="1620"/>
                  </a:lnTo>
                  <a:lnTo>
                    <a:pt x="4212" y="1606"/>
                  </a:lnTo>
                  <a:lnTo>
                    <a:pt x="4212" y="1606"/>
                  </a:lnTo>
                  <a:lnTo>
                    <a:pt x="4202" y="1600"/>
                  </a:lnTo>
                  <a:lnTo>
                    <a:pt x="4194" y="1594"/>
                  </a:lnTo>
                  <a:lnTo>
                    <a:pt x="4190" y="1586"/>
                  </a:lnTo>
                  <a:lnTo>
                    <a:pt x="4186" y="1580"/>
                  </a:lnTo>
                  <a:lnTo>
                    <a:pt x="4186" y="1572"/>
                  </a:lnTo>
                  <a:lnTo>
                    <a:pt x="4186" y="1564"/>
                  </a:lnTo>
                  <a:lnTo>
                    <a:pt x="4190" y="1548"/>
                  </a:lnTo>
                  <a:lnTo>
                    <a:pt x="4190" y="1548"/>
                  </a:lnTo>
                  <a:lnTo>
                    <a:pt x="4224" y="1502"/>
                  </a:lnTo>
                  <a:lnTo>
                    <a:pt x="4224" y="1502"/>
                  </a:lnTo>
                  <a:lnTo>
                    <a:pt x="4228" y="1462"/>
                  </a:lnTo>
                  <a:lnTo>
                    <a:pt x="4228" y="1462"/>
                  </a:lnTo>
                  <a:lnTo>
                    <a:pt x="4216" y="1448"/>
                  </a:lnTo>
                  <a:lnTo>
                    <a:pt x="4206" y="1438"/>
                  </a:lnTo>
                  <a:lnTo>
                    <a:pt x="4196" y="1430"/>
                  </a:lnTo>
                  <a:lnTo>
                    <a:pt x="4188" y="1424"/>
                  </a:lnTo>
                  <a:lnTo>
                    <a:pt x="4188" y="1424"/>
                  </a:lnTo>
                  <a:lnTo>
                    <a:pt x="4154" y="1430"/>
                  </a:lnTo>
                  <a:lnTo>
                    <a:pt x="4154" y="1430"/>
                  </a:lnTo>
                  <a:lnTo>
                    <a:pt x="4142" y="1440"/>
                  </a:lnTo>
                  <a:lnTo>
                    <a:pt x="4130" y="1452"/>
                  </a:lnTo>
                  <a:lnTo>
                    <a:pt x="4112" y="1476"/>
                  </a:lnTo>
                  <a:lnTo>
                    <a:pt x="4112" y="1476"/>
                  </a:lnTo>
                  <a:lnTo>
                    <a:pt x="4092" y="1506"/>
                  </a:lnTo>
                  <a:lnTo>
                    <a:pt x="4082" y="1522"/>
                  </a:lnTo>
                  <a:lnTo>
                    <a:pt x="4070" y="1536"/>
                  </a:lnTo>
                  <a:lnTo>
                    <a:pt x="4070" y="1536"/>
                  </a:lnTo>
                  <a:lnTo>
                    <a:pt x="4060" y="1544"/>
                  </a:lnTo>
                  <a:lnTo>
                    <a:pt x="4050" y="1552"/>
                  </a:lnTo>
                  <a:lnTo>
                    <a:pt x="4036" y="1570"/>
                  </a:lnTo>
                  <a:lnTo>
                    <a:pt x="4006" y="1610"/>
                  </a:lnTo>
                  <a:lnTo>
                    <a:pt x="4006" y="1610"/>
                  </a:lnTo>
                  <a:lnTo>
                    <a:pt x="4002" y="1626"/>
                  </a:lnTo>
                  <a:lnTo>
                    <a:pt x="4002" y="1626"/>
                  </a:lnTo>
                  <a:lnTo>
                    <a:pt x="3992" y="1634"/>
                  </a:lnTo>
                  <a:lnTo>
                    <a:pt x="3984" y="1644"/>
                  </a:lnTo>
                  <a:lnTo>
                    <a:pt x="3984" y="1644"/>
                  </a:lnTo>
                  <a:lnTo>
                    <a:pt x="3948" y="1664"/>
                  </a:lnTo>
                  <a:lnTo>
                    <a:pt x="3948" y="1664"/>
                  </a:lnTo>
                  <a:lnTo>
                    <a:pt x="3906" y="1674"/>
                  </a:lnTo>
                  <a:lnTo>
                    <a:pt x="3886" y="1680"/>
                  </a:lnTo>
                  <a:lnTo>
                    <a:pt x="3866" y="1690"/>
                  </a:lnTo>
                  <a:lnTo>
                    <a:pt x="3866" y="1690"/>
                  </a:lnTo>
                  <a:lnTo>
                    <a:pt x="3864" y="1698"/>
                  </a:lnTo>
                  <a:lnTo>
                    <a:pt x="3862" y="1708"/>
                  </a:lnTo>
                  <a:lnTo>
                    <a:pt x="3864" y="1718"/>
                  </a:lnTo>
                  <a:lnTo>
                    <a:pt x="3866" y="1726"/>
                  </a:lnTo>
                  <a:lnTo>
                    <a:pt x="3874" y="1746"/>
                  </a:lnTo>
                  <a:lnTo>
                    <a:pt x="3886" y="1768"/>
                  </a:lnTo>
                  <a:lnTo>
                    <a:pt x="3886" y="1768"/>
                  </a:lnTo>
                  <a:lnTo>
                    <a:pt x="3888" y="1768"/>
                  </a:lnTo>
                  <a:lnTo>
                    <a:pt x="3890" y="1772"/>
                  </a:lnTo>
                  <a:lnTo>
                    <a:pt x="3894" y="1780"/>
                  </a:lnTo>
                  <a:lnTo>
                    <a:pt x="3900" y="1806"/>
                  </a:lnTo>
                  <a:lnTo>
                    <a:pt x="3900" y="1806"/>
                  </a:lnTo>
                  <a:lnTo>
                    <a:pt x="3902" y="1812"/>
                  </a:lnTo>
                  <a:lnTo>
                    <a:pt x="3902" y="1812"/>
                  </a:lnTo>
                  <a:lnTo>
                    <a:pt x="3912" y="1812"/>
                  </a:lnTo>
                  <a:lnTo>
                    <a:pt x="3912" y="1812"/>
                  </a:lnTo>
                  <a:lnTo>
                    <a:pt x="3920" y="1794"/>
                  </a:lnTo>
                  <a:lnTo>
                    <a:pt x="3922" y="1790"/>
                  </a:lnTo>
                  <a:lnTo>
                    <a:pt x="3926" y="1788"/>
                  </a:lnTo>
                  <a:lnTo>
                    <a:pt x="3938" y="1788"/>
                  </a:lnTo>
                  <a:lnTo>
                    <a:pt x="3960" y="1790"/>
                  </a:lnTo>
                  <a:lnTo>
                    <a:pt x="3960" y="1790"/>
                  </a:lnTo>
                  <a:lnTo>
                    <a:pt x="3962" y="1786"/>
                  </a:lnTo>
                  <a:lnTo>
                    <a:pt x="3968" y="1786"/>
                  </a:lnTo>
                  <a:lnTo>
                    <a:pt x="3984" y="1786"/>
                  </a:lnTo>
                  <a:lnTo>
                    <a:pt x="3984" y="1786"/>
                  </a:lnTo>
                  <a:lnTo>
                    <a:pt x="3986" y="1792"/>
                  </a:lnTo>
                  <a:lnTo>
                    <a:pt x="3988" y="1796"/>
                  </a:lnTo>
                  <a:lnTo>
                    <a:pt x="4000" y="1814"/>
                  </a:lnTo>
                  <a:lnTo>
                    <a:pt x="4000" y="1814"/>
                  </a:lnTo>
                  <a:lnTo>
                    <a:pt x="4000" y="1856"/>
                  </a:lnTo>
                  <a:lnTo>
                    <a:pt x="4000" y="1856"/>
                  </a:lnTo>
                  <a:lnTo>
                    <a:pt x="4010" y="1864"/>
                  </a:lnTo>
                  <a:lnTo>
                    <a:pt x="4024" y="1872"/>
                  </a:lnTo>
                  <a:lnTo>
                    <a:pt x="4042" y="1880"/>
                  </a:lnTo>
                  <a:lnTo>
                    <a:pt x="4060" y="1884"/>
                  </a:lnTo>
                  <a:lnTo>
                    <a:pt x="4060" y="1884"/>
                  </a:lnTo>
                  <a:lnTo>
                    <a:pt x="4086" y="1838"/>
                  </a:lnTo>
                  <a:lnTo>
                    <a:pt x="4086" y="1838"/>
                  </a:lnTo>
                  <a:lnTo>
                    <a:pt x="4108" y="1814"/>
                  </a:lnTo>
                  <a:lnTo>
                    <a:pt x="4116" y="1804"/>
                  </a:lnTo>
                  <a:lnTo>
                    <a:pt x="4126" y="1798"/>
                  </a:lnTo>
                  <a:lnTo>
                    <a:pt x="4138" y="1792"/>
                  </a:lnTo>
                  <a:lnTo>
                    <a:pt x="4150" y="1790"/>
                  </a:lnTo>
                  <a:lnTo>
                    <a:pt x="4166" y="1790"/>
                  </a:lnTo>
                  <a:lnTo>
                    <a:pt x="4184" y="1792"/>
                  </a:lnTo>
                  <a:lnTo>
                    <a:pt x="4184" y="1792"/>
                  </a:lnTo>
                  <a:lnTo>
                    <a:pt x="4222" y="1808"/>
                  </a:lnTo>
                  <a:lnTo>
                    <a:pt x="4222" y="1808"/>
                  </a:lnTo>
                  <a:lnTo>
                    <a:pt x="4320" y="1806"/>
                  </a:lnTo>
                  <a:lnTo>
                    <a:pt x="4320" y="1806"/>
                  </a:lnTo>
                  <a:lnTo>
                    <a:pt x="4334" y="1814"/>
                  </a:lnTo>
                  <a:lnTo>
                    <a:pt x="4334" y="1814"/>
                  </a:lnTo>
                  <a:lnTo>
                    <a:pt x="4330" y="1824"/>
                  </a:lnTo>
                  <a:lnTo>
                    <a:pt x="4328" y="1834"/>
                  </a:lnTo>
                  <a:lnTo>
                    <a:pt x="4328" y="1834"/>
                  </a:lnTo>
                  <a:lnTo>
                    <a:pt x="4328" y="1844"/>
                  </a:lnTo>
                  <a:lnTo>
                    <a:pt x="4328" y="1854"/>
                  </a:lnTo>
                  <a:lnTo>
                    <a:pt x="4324" y="1864"/>
                  </a:lnTo>
                  <a:lnTo>
                    <a:pt x="4322" y="1868"/>
                  </a:lnTo>
                  <a:lnTo>
                    <a:pt x="4316" y="1874"/>
                  </a:lnTo>
                  <a:lnTo>
                    <a:pt x="4316" y="1874"/>
                  </a:lnTo>
                  <a:lnTo>
                    <a:pt x="4284" y="1874"/>
                  </a:lnTo>
                  <a:lnTo>
                    <a:pt x="4284" y="1874"/>
                  </a:lnTo>
                  <a:lnTo>
                    <a:pt x="4254" y="1890"/>
                  </a:lnTo>
                  <a:lnTo>
                    <a:pt x="4254" y="1890"/>
                  </a:lnTo>
                  <a:lnTo>
                    <a:pt x="4218" y="1916"/>
                  </a:lnTo>
                  <a:lnTo>
                    <a:pt x="4210" y="1924"/>
                  </a:lnTo>
                  <a:lnTo>
                    <a:pt x="4202" y="1932"/>
                  </a:lnTo>
                  <a:lnTo>
                    <a:pt x="4196" y="1940"/>
                  </a:lnTo>
                  <a:lnTo>
                    <a:pt x="4194" y="1950"/>
                  </a:lnTo>
                  <a:lnTo>
                    <a:pt x="4194" y="1950"/>
                  </a:lnTo>
                  <a:lnTo>
                    <a:pt x="4188" y="1954"/>
                  </a:lnTo>
                  <a:lnTo>
                    <a:pt x="4180" y="1958"/>
                  </a:lnTo>
                  <a:lnTo>
                    <a:pt x="4168" y="1964"/>
                  </a:lnTo>
                  <a:lnTo>
                    <a:pt x="4168" y="1964"/>
                  </a:lnTo>
                  <a:lnTo>
                    <a:pt x="4160" y="1972"/>
                  </a:lnTo>
                  <a:lnTo>
                    <a:pt x="4150" y="1976"/>
                  </a:lnTo>
                  <a:lnTo>
                    <a:pt x="4134" y="1982"/>
                  </a:lnTo>
                  <a:lnTo>
                    <a:pt x="4134" y="1982"/>
                  </a:lnTo>
                  <a:lnTo>
                    <a:pt x="4130" y="2018"/>
                  </a:lnTo>
                  <a:lnTo>
                    <a:pt x="4130" y="2018"/>
                  </a:lnTo>
                  <a:lnTo>
                    <a:pt x="4110" y="2042"/>
                  </a:lnTo>
                  <a:lnTo>
                    <a:pt x="4100" y="2054"/>
                  </a:lnTo>
                  <a:lnTo>
                    <a:pt x="4094" y="2066"/>
                  </a:lnTo>
                  <a:lnTo>
                    <a:pt x="4094" y="2066"/>
                  </a:lnTo>
                  <a:lnTo>
                    <a:pt x="4090" y="2102"/>
                  </a:lnTo>
                  <a:lnTo>
                    <a:pt x="4090" y="2102"/>
                  </a:lnTo>
                  <a:lnTo>
                    <a:pt x="4078" y="2122"/>
                  </a:lnTo>
                  <a:lnTo>
                    <a:pt x="4078" y="2122"/>
                  </a:lnTo>
                  <a:lnTo>
                    <a:pt x="4076" y="2140"/>
                  </a:lnTo>
                  <a:lnTo>
                    <a:pt x="4076" y="2140"/>
                  </a:lnTo>
                  <a:lnTo>
                    <a:pt x="4094" y="2152"/>
                  </a:lnTo>
                  <a:lnTo>
                    <a:pt x="4108" y="2160"/>
                  </a:lnTo>
                  <a:lnTo>
                    <a:pt x="4126" y="2168"/>
                  </a:lnTo>
                  <a:lnTo>
                    <a:pt x="4126" y="2168"/>
                  </a:lnTo>
                  <a:lnTo>
                    <a:pt x="4130" y="2174"/>
                  </a:lnTo>
                  <a:lnTo>
                    <a:pt x="4142" y="2182"/>
                  </a:lnTo>
                  <a:lnTo>
                    <a:pt x="4154" y="2190"/>
                  </a:lnTo>
                  <a:lnTo>
                    <a:pt x="4170" y="2194"/>
                  </a:lnTo>
                  <a:lnTo>
                    <a:pt x="4170" y="2194"/>
                  </a:lnTo>
                  <a:lnTo>
                    <a:pt x="4176" y="2200"/>
                  </a:lnTo>
                  <a:lnTo>
                    <a:pt x="4182" y="2210"/>
                  </a:lnTo>
                  <a:lnTo>
                    <a:pt x="4196" y="2232"/>
                  </a:lnTo>
                  <a:lnTo>
                    <a:pt x="4222" y="2284"/>
                  </a:lnTo>
                  <a:lnTo>
                    <a:pt x="4222" y="2284"/>
                  </a:lnTo>
                  <a:lnTo>
                    <a:pt x="4254" y="2332"/>
                  </a:lnTo>
                  <a:lnTo>
                    <a:pt x="4254" y="2332"/>
                  </a:lnTo>
                  <a:lnTo>
                    <a:pt x="4256" y="2348"/>
                  </a:lnTo>
                  <a:lnTo>
                    <a:pt x="4258" y="2358"/>
                  </a:lnTo>
                  <a:lnTo>
                    <a:pt x="4262" y="2368"/>
                  </a:lnTo>
                  <a:lnTo>
                    <a:pt x="4268" y="2378"/>
                  </a:lnTo>
                  <a:lnTo>
                    <a:pt x="4274" y="2386"/>
                  </a:lnTo>
                  <a:lnTo>
                    <a:pt x="4282" y="2392"/>
                  </a:lnTo>
                  <a:lnTo>
                    <a:pt x="4294" y="2394"/>
                  </a:lnTo>
                  <a:lnTo>
                    <a:pt x="4294" y="2394"/>
                  </a:lnTo>
                  <a:lnTo>
                    <a:pt x="4362" y="2438"/>
                  </a:lnTo>
                  <a:lnTo>
                    <a:pt x="4362" y="2438"/>
                  </a:lnTo>
                  <a:lnTo>
                    <a:pt x="4366" y="2448"/>
                  </a:lnTo>
                  <a:lnTo>
                    <a:pt x="4366" y="2462"/>
                  </a:lnTo>
                  <a:lnTo>
                    <a:pt x="4366" y="2462"/>
                  </a:lnTo>
                  <a:lnTo>
                    <a:pt x="4352" y="2472"/>
                  </a:lnTo>
                  <a:lnTo>
                    <a:pt x="4352" y="2472"/>
                  </a:lnTo>
                  <a:lnTo>
                    <a:pt x="4308" y="2470"/>
                  </a:lnTo>
                  <a:lnTo>
                    <a:pt x="4308" y="2470"/>
                  </a:lnTo>
                  <a:lnTo>
                    <a:pt x="4310" y="2476"/>
                  </a:lnTo>
                  <a:lnTo>
                    <a:pt x="4310" y="2476"/>
                  </a:lnTo>
                  <a:lnTo>
                    <a:pt x="4320" y="2476"/>
                  </a:lnTo>
                  <a:lnTo>
                    <a:pt x="4332" y="2480"/>
                  </a:lnTo>
                  <a:lnTo>
                    <a:pt x="4338" y="2482"/>
                  </a:lnTo>
                  <a:lnTo>
                    <a:pt x="4342" y="2486"/>
                  </a:lnTo>
                  <a:lnTo>
                    <a:pt x="4344" y="2494"/>
                  </a:lnTo>
                  <a:lnTo>
                    <a:pt x="4346" y="2502"/>
                  </a:lnTo>
                  <a:lnTo>
                    <a:pt x="4346" y="2502"/>
                  </a:lnTo>
                  <a:lnTo>
                    <a:pt x="4340" y="2512"/>
                  </a:lnTo>
                  <a:lnTo>
                    <a:pt x="4340" y="2512"/>
                  </a:lnTo>
                  <a:lnTo>
                    <a:pt x="4360" y="2522"/>
                  </a:lnTo>
                  <a:lnTo>
                    <a:pt x="4372" y="2528"/>
                  </a:lnTo>
                  <a:lnTo>
                    <a:pt x="4384" y="2538"/>
                  </a:lnTo>
                  <a:lnTo>
                    <a:pt x="4384" y="2538"/>
                  </a:lnTo>
                  <a:lnTo>
                    <a:pt x="4384" y="2564"/>
                  </a:lnTo>
                  <a:lnTo>
                    <a:pt x="4384" y="2564"/>
                  </a:lnTo>
                  <a:lnTo>
                    <a:pt x="4366" y="2582"/>
                  </a:lnTo>
                  <a:lnTo>
                    <a:pt x="4366" y="2582"/>
                  </a:lnTo>
                  <a:lnTo>
                    <a:pt x="4354" y="2588"/>
                  </a:lnTo>
                  <a:lnTo>
                    <a:pt x="4344" y="2594"/>
                  </a:lnTo>
                  <a:lnTo>
                    <a:pt x="4326" y="2610"/>
                  </a:lnTo>
                  <a:lnTo>
                    <a:pt x="4306" y="2628"/>
                  </a:lnTo>
                  <a:lnTo>
                    <a:pt x="4286" y="2646"/>
                  </a:lnTo>
                  <a:lnTo>
                    <a:pt x="4286" y="2646"/>
                  </a:lnTo>
                  <a:lnTo>
                    <a:pt x="4262" y="2652"/>
                  </a:lnTo>
                  <a:lnTo>
                    <a:pt x="4262" y="2652"/>
                  </a:lnTo>
                  <a:lnTo>
                    <a:pt x="4262" y="2660"/>
                  </a:lnTo>
                  <a:lnTo>
                    <a:pt x="4262" y="2660"/>
                  </a:lnTo>
                  <a:lnTo>
                    <a:pt x="4266" y="2664"/>
                  </a:lnTo>
                  <a:lnTo>
                    <a:pt x="4272" y="2668"/>
                  </a:lnTo>
                  <a:lnTo>
                    <a:pt x="4280" y="2670"/>
                  </a:lnTo>
                  <a:lnTo>
                    <a:pt x="4290" y="2670"/>
                  </a:lnTo>
                  <a:lnTo>
                    <a:pt x="4290" y="2670"/>
                  </a:lnTo>
                  <a:lnTo>
                    <a:pt x="4304" y="2660"/>
                  </a:lnTo>
                  <a:lnTo>
                    <a:pt x="4312" y="2652"/>
                  </a:lnTo>
                  <a:lnTo>
                    <a:pt x="4324" y="2648"/>
                  </a:lnTo>
                  <a:lnTo>
                    <a:pt x="4342" y="2646"/>
                  </a:lnTo>
                  <a:lnTo>
                    <a:pt x="4342" y="2646"/>
                  </a:lnTo>
                  <a:lnTo>
                    <a:pt x="4360" y="2656"/>
                  </a:lnTo>
                  <a:lnTo>
                    <a:pt x="4378" y="2662"/>
                  </a:lnTo>
                  <a:lnTo>
                    <a:pt x="4400" y="2666"/>
                  </a:lnTo>
                  <a:lnTo>
                    <a:pt x="4424" y="2668"/>
                  </a:lnTo>
                  <a:lnTo>
                    <a:pt x="4424" y="2668"/>
                  </a:lnTo>
                  <a:lnTo>
                    <a:pt x="4426" y="2670"/>
                  </a:lnTo>
                  <a:lnTo>
                    <a:pt x="4428" y="2674"/>
                  </a:lnTo>
                  <a:lnTo>
                    <a:pt x="4426" y="2680"/>
                  </a:lnTo>
                  <a:lnTo>
                    <a:pt x="4420" y="2686"/>
                  </a:lnTo>
                  <a:lnTo>
                    <a:pt x="4414" y="2694"/>
                  </a:lnTo>
                  <a:lnTo>
                    <a:pt x="4398" y="2708"/>
                  </a:lnTo>
                  <a:lnTo>
                    <a:pt x="4384" y="2716"/>
                  </a:lnTo>
                  <a:lnTo>
                    <a:pt x="4384" y="2716"/>
                  </a:lnTo>
                  <a:lnTo>
                    <a:pt x="4376" y="2722"/>
                  </a:lnTo>
                  <a:lnTo>
                    <a:pt x="4374" y="2726"/>
                  </a:lnTo>
                  <a:lnTo>
                    <a:pt x="4376" y="2730"/>
                  </a:lnTo>
                  <a:lnTo>
                    <a:pt x="4376" y="2730"/>
                  </a:lnTo>
                  <a:lnTo>
                    <a:pt x="4390" y="2730"/>
                  </a:lnTo>
                  <a:lnTo>
                    <a:pt x="4390" y="2730"/>
                  </a:lnTo>
                  <a:lnTo>
                    <a:pt x="4402" y="2714"/>
                  </a:lnTo>
                  <a:lnTo>
                    <a:pt x="4402" y="2714"/>
                  </a:lnTo>
                  <a:lnTo>
                    <a:pt x="4414" y="2716"/>
                  </a:lnTo>
                  <a:lnTo>
                    <a:pt x="4414" y="2716"/>
                  </a:lnTo>
                  <a:lnTo>
                    <a:pt x="4420" y="2728"/>
                  </a:lnTo>
                  <a:lnTo>
                    <a:pt x="4420" y="2738"/>
                  </a:lnTo>
                  <a:lnTo>
                    <a:pt x="4422" y="2752"/>
                  </a:lnTo>
                  <a:lnTo>
                    <a:pt x="4422" y="2752"/>
                  </a:lnTo>
                  <a:lnTo>
                    <a:pt x="4412" y="2762"/>
                  </a:lnTo>
                  <a:lnTo>
                    <a:pt x="4412" y="2762"/>
                  </a:lnTo>
                  <a:lnTo>
                    <a:pt x="4392" y="2766"/>
                  </a:lnTo>
                  <a:lnTo>
                    <a:pt x="4382" y="2770"/>
                  </a:lnTo>
                  <a:lnTo>
                    <a:pt x="4380" y="2774"/>
                  </a:lnTo>
                  <a:lnTo>
                    <a:pt x="4378" y="2778"/>
                  </a:lnTo>
                  <a:lnTo>
                    <a:pt x="4378" y="2778"/>
                  </a:lnTo>
                  <a:lnTo>
                    <a:pt x="4400" y="2790"/>
                  </a:lnTo>
                  <a:lnTo>
                    <a:pt x="4400" y="2790"/>
                  </a:lnTo>
                  <a:lnTo>
                    <a:pt x="4396" y="2846"/>
                  </a:lnTo>
                  <a:lnTo>
                    <a:pt x="4396" y="2846"/>
                  </a:lnTo>
                  <a:lnTo>
                    <a:pt x="4404" y="2860"/>
                  </a:lnTo>
                  <a:lnTo>
                    <a:pt x="4404" y="2860"/>
                  </a:lnTo>
                  <a:lnTo>
                    <a:pt x="4402" y="2870"/>
                  </a:lnTo>
                  <a:lnTo>
                    <a:pt x="4400" y="2882"/>
                  </a:lnTo>
                  <a:lnTo>
                    <a:pt x="4396" y="2894"/>
                  </a:lnTo>
                  <a:lnTo>
                    <a:pt x="4392" y="2900"/>
                  </a:lnTo>
                  <a:lnTo>
                    <a:pt x="4388" y="2904"/>
                  </a:lnTo>
                  <a:lnTo>
                    <a:pt x="4388" y="2904"/>
                  </a:lnTo>
                  <a:lnTo>
                    <a:pt x="4368" y="2904"/>
                  </a:lnTo>
                  <a:lnTo>
                    <a:pt x="4368" y="2904"/>
                  </a:lnTo>
                  <a:lnTo>
                    <a:pt x="4364" y="2892"/>
                  </a:lnTo>
                  <a:lnTo>
                    <a:pt x="4364" y="2892"/>
                  </a:lnTo>
                  <a:lnTo>
                    <a:pt x="4336" y="2920"/>
                  </a:lnTo>
                  <a:lnTo>
                    <a:pt x="4328" y="2930"/>
                  </a:lnTo>
                  <a:lnTo>
                    <a:pt x="4322" y="2942"/>
                  </a:lnTo>
                  <a:lnTo>
                    <a:pt x="4318" y="2954"/>
                  </a:lnTo>
                  <a:lnTo>
                    <a:pt x="4316" y="2968"/>
                  </a:lnTo>
                  <a:lnTo>
                    <a:pt x="4316" y="3008"/>
                  </a:lnTo>
                  <a:lnTo>
                    <a:pt x="4316" y="3008"/>
                  </a:lnTo>
                  <a:lnTo>
                    <a:pt x="4310" y="3018"/>
                  </a:lnTo>
                  <a:lnTo>
                    <a:pt x="4302" y="3028"/>
                  </a:lnTo>
                  <a:lnTo>
                    <a:pt x="4282" y="3048"/>
                  </a:lnTo>
                  <a:lnTo>
                    <a:pt x="4282" y="3048"/>
                  </a:lnTo>
                  <a:lnTo>
                    <a:pt x="4280" y="3084"/>
                  </a:lnTo>
                  <a:lnTo>
                    <a:pt x="4280" y="3084"/>
                  </a:lnTo>
                  <a:lnTo>
                    <a:pt x="4272" y="3088"/>
                  </a:lnTo>
                  <a:lnTo>
                    <a:pt x="4264" y="3090"/>
                  </a:lnTo>
                  <a:lnTo>
                    <a:pt x="4250" y="3092"/>
                  </a:lnTo>
                  <a:lnTo>
                    <a:pt x="4238" y="3090"/>
                  </a:lnTo>
                  <a:lnTo>
                    <a:pt x="4230" y="3092"/>
                  </a:lnTo>
                  <a:lnTo>
                    <a:pt x="4224" y="3094"/>
                  </a:lnTo>
                  <a:lnTo>
                    <a:pt x="4224" y="3094"/>
                  </a:lnTo>
                  <a:lnTo>
                    <a:pt x="4240" y="3108"/>
                  </a:lnTo>
                  <a:lnTo>
                    <a:pt x="4240" y="3108"/>
                  </a:lnTo>
                  <a:lnTo>
                    <a:pt x="4244" y="3116"/>
                  </a:lnTo>
                  <a:lnTo>
                    <a:pt x="4244" y="3116"/>
                  </a:lnTo>
                  <a:lnTo>
                    <a:pt x="4268" y="3126"/>
                  </a:lnTo>
                  <a:lnTo>
                    <a:pt x="4268" y="3126"/>
                  </a:lnTo>
                  <a:lnTo>
                    <a:pt x="4268" y="3134"/>
                  </a:lnTo>
                  <a:lnTo>
                    <a:pt x="4268" y="3134"/>
                  </a:lnTo>
                  <a:lnTo>
                    <a:pt x="4256" y="3142"/>
                  </a:lnTo>
                  <a:lnTo>
                    <a:pt x="4250" y="3146"/>
                  </a:lnTo>
                  <a:lnTo>
                    <a:pt x="4246" y="3154"/>
                  </a:lnTo>
                  <a:lnTo>
                    <a:pt x="4246" y="3170"/>
                  </a:lnTo>
                  <a:lnTo>
                    <a:pt x="4246" y="3170"/>
                  </a:lnTo>
                  <a:lnTo>
                    <a:pt x="4242" y="3176"/>
                  </a:lnTo>
                  <a:lnTo>
                    <a:pt x="4240" y="3184"/>
                  </a:lnTo>
                  <a:lnTo>
                    <a:pt x="4238" y="3206"/>
                  </a:lnTo>
                  <a:lnTo>
                    <a:pt x="4238" y="3206"/>
                  </a:lnTo>
                  <a:lnTo>
                    <a:pt x="4242" y="3212"/>
                  </a:lnTo>
                  <a:lnTo>
                    <a:pt x="4248" y="3218"/>
                  </a:lnTo>
                  <a:lnTo>
                    <a:pt x="4252" y="3226"/>
                  </a:lnTo>
                  <a:lnTo>
                    <a:pt x="4254" y="3238"/>
                  </a:lnTo>
                  <a:lnTo>
                    <a:pt x="4254" y="3238"/>
                  </a:lnTo>
                  <a:lnTo>
                    <a:pt x="4214" y="3240"/>
                  </a:lnTo>
                  <a:lnTo>
                    <a:pt x="4214" y="3240"/>
                  </a:lnTo>
                  <a:lnTo>
                    <a:pt x="4216" y="3248"/>
                  </a:lnTo>
                  <a:lnTo>
                    <a:pt x="4218" y="3250"/>
                  </a:lnTo>
                  <a:lnTo>
                    <a:pt x="4222" y="3254"/>
                  </a:lnTo>
                  <a:lnTo>
                    <a:pt x="4222" y="3254"/>
                  </a:lnTo>
                  <a:lnTo>
                    <a:pt x="4222" y="3260"/>
                  </a:lnTo>
                  <a:lnTo>
                    <a:pt x="4222" y="3260"/>
                  </a:lnTo>
                  <a:lnTo>
                    <a:pt x="4192" y="3282"/>
                  </a:lnTo>
                  <a:lnTo>
                    <a:pt x="4192" y="3282"/>
                  </a:lnTo>
                  <a:lnTo>
                    <a:pt x="4190" y="3292"/>
                  </a:lnTo>
                  <a:lnTo>
                    <a:pt x="4188" y="3304"/>
                  </a:lnTo>
                  <a:lnTo>
                    <a:pt x="4182" y="3316"/>
                  </a:lnTo>
                  <a:lnTo>
                    <a:pt x="4174" y="3328"/>
                  </a:lnTo>
                  <a:lnTo>
                    <a:pt x="4174" y="3328"/>
                  </a:lnTo>
                  <a:lnTo>
                    <a:pt x="4158" y="3342"/>
                  </a:lnTo>
                  <a:lnTo>
                    <a:pt x="4158" y="3342"/>
                  </a:lnTo>
                  <a:lnTo>
                    <a:pt x="4126" y="3344"/>
                  </a:lnTo>
                  <a:lnTo>
                    <a:pt x="4126" y="3344"/>
                  </a:lnTo>
                  <a:lnTo>
                    <a:pt x="4126" y="3348"/>
                  </a:lnTo>
                  <a:lnTo>
                    <a:pt x="4128" y="3352"/>
                  </a:lnTo>
                  <a:lnTo>
                    <a:pt x="4136" y="3356"/>
                  </a:lnTo>
                  <a:lnTo>
                    <a:pt x="4136" y="3356"/>
                  </a:lnTo>
                  <a:lnTo>
                    <a:pt x="4136" y="3370"/>
                  </a:lnTo>
                  <a:lnTo>
                    <a:pt x="4136" y="3370"/>
                  </a:lnTo>
                  <a:lnTo>
                    <a:pt x="4130" y="3374"/>
                  </a:lnTo>
                  <a:lnTo>
                    <a:pt x="4124" y="3376"/>
                  </a:lnTo>
                  <a:lnTo>
                    <a:pt x="4116" y="3378"/>
                  </a:lnTo>
                  <a:lnTo>
                    <a:pt x="4116" y="3378"/>
                  </a:lnTo>
                  <a:lnTo>
                    <a:pt x="4102" y="3388"/>
                  </a:lnTo>
                  <a:lnTo>
                    <a:pt x="4088" y="3400"/>
                  </a:lnTo>
                  <a:lnTo>
                    <a:pt x="4076" y="3414"/>
                  </a:lnTo>
                  <a:lnTo>
                    <a:pt x="4066" y="3428"/>
                  </a:lnTo>
                  <a:lnTo>
                    <a:pt x="4066" y="3428"/>
                  </a:lnTo>
                  <a:lnTo>
                    <a:pt x="4062" y="3444"/>
                  </a:lnTo>
                  <a:lnTo>
                    <a:pt x="4062" y="3444"/>
                  </a:lnTo>
                  <a:lnTo>
                    <a:pt x="4044" y="3460"/>
                  </a:lnTo>
                  <a:lnTo>
                    <a:pt x="4028" y="3470"/>
                  </a:lnTo>
                  <a:lnTo>
                    <a:pt x="4010" y="3478"/>
                  </a:lnTo>
                  <a:lnTo>
                    <a:pt x="3990" y="3482"/>
                  </a:lnTo>
                  <a:lnTo>
                    <a:pt x="3990" y="3482"/>
                  </a:lnTo>
                  <a:lnTo>
                    <a:pt x="3974" y="3496"/>
                  </a:lnTo>
                  <a:lnTo>
                    <a:pt x="3960" y="3508"/>
                  </a:lnTo>
                  <a:lnTo>
                    <a:pt x="3960" y="3508"/>
                  </a:lnTo>
                  <a:lnTo>
                    <a:pt x="3960" y="3514"/>
                  </a:lnTo>
                  <a:lnTo>
                    <a:pt x="3960" y="3514"/>
                  </a:lnTo>
                  <a:lnTo>
                    <a:pt x="3962" y="3518"/>
                  </a:lnTo>
                  <a:lnTo>
                    <a:pt x="3964" y="3526"/>
                  </a:lnTo>
                  <a:lnTo>
                    <a:pt x="3964" y="3534"/>
                  </a:lnTo>
                  <a:lnTo>
                    <a:pt x="3960" y="3544"/>
                  </a:lnTo>
                  <a:lnTo>
                    <a:pt x="3960" y="3544"/>
                  </a:lnTo>
                  <a:lnTo>
                    <a:pt x="3930" y="3558"/>
                  </a:lnTo>
                  <a:lnTo>
                    <a:pt x="3930" y="3558"/>
                  </a:lnTo>
                  <a:lnTo>
                    <a:pt x="3908" y="3572"/>
                  </a:lnTo>
                  <a:lnTo>
                    <a:pt x="3888" y="3584"/>
                  </a:lnTo>
                  <a:lnTo>
                    <a:pt x="3868" y="3596"/>
                  </a:lnTo>
                  <a:lnTo>
                    <a:pt x="3848" y="3612"/>
                  </a:lnTo>
                  <a:lnTo>
                    <a:pt x="3848" y="3612"/>
                  </a:lnTo>
                  <a:lnTo>
                    <a:pt x="3836" y="3610"/>
                  </a:lnTo>
                  <a:lnTo>
                    <a:pt x="3826" y="3606"/>
                  </a:lnTo>
                  <a:lnTo>
                    <a:pt x="3820" y="3602"/>
                  </a:lnTo>
                  <a:lnTo>
                    <a:pt x="3814" y="3602"/>
                  </a:lnTo>
                  <a:lnTo>
                    <a:pt x="3814" y="3602"/>
                  </a:lnTo>
                  <a:lnTo>
                    <a:pt x="3802" y="3616"/>
                  </a:lnTo>
                  <a:lnTo>
                    <a:pt x="3802" y="3616"/>
                  </a:lnTo>
                  <a:lnTo>
                    <a:pt x="3778" y="3616"/>
                  </a:lnTo>
                  <a:lnTo>
                    <a:pt x="3778" y="3616"/>
                  </a:lnTo>
                  <a:lnTo>
                    <a:pt x="3764" y="3606"/>
                  </a:lnTo>
                  <a:lnTo>
                    <a:pt x="3764" y="3606"/>
                  </a:lnTo>
                  <a:lnTo>
                    <a:pt x="3764" y="3620"/>
                  </a:lnTo>
                  <a:lnTo>
                    <a:pt x="3760" y="3628"/>
                  </a:lnTo>
                  <a:lnTo>
                    <a:pt x="3758" y="3630"/>
                  </a:lnTo>
                  <a:lnTo>
                    <a:pt x="3754" y="3634"/>
                  </a:lnTo>
                  <a:lnTo>
                    <a:pt x="3754" y="3634"/>
                  </a:lnTo>
                  <a:lnTo>
                    <a:pt x="3742" y="3636"/>
                  </a:lnTo>
                  <a:lnTo>
                    <a:pt x="3736" y="3638"/>
                  </a:lnTo>
                  <a:lnTo>
                    <a:pt x="3734" y="3644"/>
                  </a:lnTo>
                  <a:lnTo>
                    <a:pt x="3732" y="3654"/>
                  </a:lnTo>
                  <a:lnTo>
                    <a:pt x="3732" y="3654"/>
                  </a:lnTo>
                  <a:lnTo>
                    <a:pt x="3726" y="3658"/>
                  </a:lnTo>
                  <a:lnTo>
                    <a:pt x="3720" y="3658"/>
                  </a:lnTo>
                  <a:lnTo>
                    <a:pt x="3708" y="3658"/>
                  </a:lnTo>
                  <a:lnTo>
                    <a:pt x="3698" y="3654"/>
                  </a:lnTo>
                  <a:lnTo>
                    <a:pt x="3692" y="3652"/>
                  </a:lnTo>
                  <a:lnTo>
                    <a:pt x="3692" y="3652"/>
                  </a:lnTo>
                  <a:lnTo>
                    <a:pt x="3688" y="3638"/>
                  </a:lnTo>
                  <a:lnTo>
                    <a:pt x="3688" y="3638"/>
                  </a:lnTo>
                  <a:lnTo>
                    <a:pt x="3682" y="3638"/>
                  </a:lnTo>
                  <a:lnTo>
                    <a:pt x="3682" y="3638"/>
                  </a:lnTo>
                  <a:lnTo>
                    <a:pt x="3652" y="3612"/>
                  </a:lnTo>
                  <a:lnTo>
                    <a:pt x="3652" y="3612"/>
                  </a:lnTo>
                  <a:lnTo>
                    <a:pt x="3648" y="3624"/>
                  </a:lnTo>
                  <a:lnTo>
                    <a:pt x="3644" y="3636"/>
                  </a:lnTo>
                  <a:lnTo>
                    <a:pt x="3644" y="3636"/>
                  </a:lnTo>
                  <a:lnTo>
                    <a:pt x="3630" y="3658"/>
                  </a:lnTo>
                  <a:lnTo>
                    <a:pt x="3612" y="3680"/>
                  </a:lnTo>
                  <a:lnTo>
                    <a:pt x="3612" y="3680"/>
                  </a:lnTo>
                  <a:lnTo>
                    <a:pt x="3600" y="3686"/>
                  </a:lnTo>
                  <a:lnTo>
                    <a:pt x="3592" y="3694"/>
                  </a:lnTo>
                  <a:lnTo>
                    <a:pt x="3584" y="3702"/>
                  </a:lnTo>
                  <a:lnTo>
                    <a:pt x="3576" y="3710"/>
                  </a:lnTo>
                  <a:lnTo>
                    <a:pt x="3576" y="3710"/>
                  </a:lnTo>
                  <a:lnTo>
                    <a:pt x="3562" y="3712"/>
                  </a:lnTo>
                  <a:lnTo>
                    <a:pt x="3552" y="3716"/>
                  </a:lnTo>
                  <a:lnTo>
                    <a:pt x="3544" y="3724"/>
                  </a:lnTo>
                  <a:lnTo>
                    <a:pt x="3536" y="3730"/>
                  </a:lnTo>
                  <a:lnTo>
                    <a:pt x="3536" y="3730"/>
                  </a:lnTo>
                  <a:lnTo>
                    <a:pt x="3512" y="3730"/>
                  </a:lnTo>
                  <a:lnTo>
                    <a:pt x="3504" y="3732"/>
                  </a:lnTo>
                  <a:lnTo>
                    <a:pt x="3498" y="3734"/>
                  </a:lnTo>
                  <a:lnTo>
                    <a:pt x="3498" y="3734"/>
                  </a:lnTo>
                  <a:lnTo>
                    <a:pt x="3494" y="3742"/>
                  </a:lnTo>
                  <a:lnTo>
                    <a:pt x="3488" y="3748"/>
                  </a:lnTo>
                  <a:lnTo>
                    <a:pt x="3482" y="3750"/>
                  </a:lnTo>
                  <a:lnTo>
                    <a:pt x="3476" y="3752"/>
                  </a:lnTo>
                  <a:lnTo>
                    <a:pt x="3470" y="3752"/>
                  </a:lnTo>
                  <a:lnTo>
                    <a:pt x="3464" y="3750"/>
                  </a:lnTo>
                  <a:lnTo>
                    <a:pt x="3452" y="3744"/>
                  </a:lnTo>
                  <a:lnTo>
                    <a:pt x="3452" y="3744"/>
                  </a:lnTo>
                  <a:lnTo>
                    <a:pt x="3430" y="3750"/>
                  </a:lnTo>
                  <a:lnTo>
                    <a:pt x="3410" y="3758"/>
                  </a:lnTo>
                  <a:lnTo>
                    <a:pt x="3390" y="3768"/>
                  </a:lnTo>
                  <a:lnTo>
                    <a:pt x="3370" y="3774"/>
                  </a:lnTo>
                  <a:lnTo>
                    <a:pt x="3370" y="3774"/>
                  </a:lnTo>
                  <a:lnTo>
                    <a:pt x="3344" y="3776"/>
                  </a:lnTo>
                  <a:lnTo>
                    <a:pt x="3336" y="3778"/>
                  </a:lnTo>
                  <a:lnTo>
                    <a:pt x="3328" y="3780"/>
                  </a:lnTo>
                  <a:lnTo>
                    <a:pt x="3324" y="3786"/>
                  </a:lnTo>
                  <a:lnTo>
                    <a:pt x="3320" y="3792"/>
                  </a:lnTo>
                  <a:lnTo>
                    <a:pt x="3316" y="3804"/>
                  </a:lnTo>
                  <a:lnTo>
                    <a:pt x="3312" y="3816"/>
                  </a:lnTo>
                  <a:lnTo>
                    <a:pt x="3312" y="3816"/>
                  </a:lnTo>
                  <a:lnTo>
                    <a:pt x="3306" y="3822"/>
                  </a:lnTo>
                  <a:lnTo>
                    <a:pt x="3298" y="3824"/>
                  </a:lnTo>
                  <a:lnTo>
                    <a:pt x="3292" y="3828"/>
                  </a:lnTo>
                  <a:lnTo>
                    <a:pt x="3288" y="3834"/>
                  </a:lnTo>
                  <a:lnTo>
                    <a:pt x="3288" y="3834"/>
                  </a:lnTo>
                  <a:lnTo>
                    <a:pt x="3324" y="3876"/>
                  </a:lnTo>
                  <a:lnTo>
                    <a:pt x="3324" y="3876"/>
                  </a:lnTo>
                  <a:lnTo>
                    <a:pt x="3324" y="3898"/>
                  </a:lnTo>
                  <a:lnTo>
                    <a:pt x="3324" y="3898"/>
                  </a:lnTo>
                  <a:lnTo>
                    <a:pt x="3310" y="3906"/>
                  </a:lnTo>
                  <a:lnTo>
                    <a:pt x="3298" y="3912"/>
                  </a:lnTo>
                  <a:lnTo>
                    <a:pt x="3284" y="3914"/>
                  </a:lnTo>
                  <a:lnTo>
                    <a:pt x="3272" y="3914"/>
                  </a:lnTo>
                  <a:lnTo>
                    <a:pt x="3272" y="3914"/>
                  </a:lnTo>
                  <a:close/>
                </a:path>
              </a:pathLst>
            </a:custGeom>
            <a:solidFill>
              <a:srgbClr val="DCDDDD"/>
            </a:solidFill>
            <a:ln w="9525">
              <a:noFill/>
            </a:ln>
          </p:spPr>
          <p:txBody>
            <a:bodyPr/>
            <a:lstStyle/>
            <a:p>
              <a:endParaRPr lang="zh-CN" altLang="en-US"/>
            </a:p>
          </p:txBody>
        </p:sp>
        <p:sp>
          <p:nvSpPr>
            <p:cNvPr id="4101" name="任意多边形 45063"/>
            <p:cNvSpPr/>
            <p:nvPr/>
          </p:nvSpPr>
          <p:spPr>
            <a:xfrm>
              <a:off x="3566" y="3472"/>
              <a:ext cx="784" cy="602"/>
            </a:xfrm>
            <a:custGeom>
              <a:avLst/>
              <a:gdLst/>
              <a:ahLst/>
              <a:cxnLst/>
              <a:rect l="0" t="0" r="0" b="0"/>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solidFill>
              <a:schemeClr val="bg1"/>
            </a:solidFill>
            <a:ln w="9525">
              <a:noFill/>
            </a:ln>
          </p:spPr>
          <p:txBody>
            <a:bodyPr/>
            <a:lstStyle/>
            <a:p>
              <a:endParaRPr lang="zh-CN" altLang="en-US"/>
            </a:p>
          </p:txBody>
        </p:sp>
        <p:sp>
          <p:nvSpPr>
            <p:cNvPr id="4102" name="任意多边形 45064"/>
            <p:cNvSpPr/>
            <p:nvPr/>
          </p:nvSpPr>
          <p:spPr>
            <a:xfrm>
              <a:off x="2314" y="3058"/>
              <a:ext cx="882" cy="932"/>
            </a:xfrm>
            <a:custGeom>
              <a:avLst/>
              <a:gdLst/>
              <a:ahLst/>
              <a:cxnLst/>
              <a:rect l="0" t="0" r="0" b="0"/>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solidFill>
              <a:schemeClr val="bg1"/>
            </a:solidFill>
            <a:ln w="9525">
              <a:noFill/>
            </a:ln>
          </p:spPr>
          <p:txBody>
            <a:bodyPr/>
            <a:lstStyle/>
            <a:p>
              <a:endParaRPr lang="zh-CN" altLang="en-US"/>
            </a:p>
          </p:txBody>
        </p:sp>
        <p:sp>
          <p:nvSpPr>
            <p:cNvPr id="4103" name="任意多边形 45065"/>
            <p:cNvSpPr/>
            <p:nvPr/>
          </p:nvSpPr>
          <p:spPr>
            <a:xfrm>
              <a:off x="3056" y="3392"/>
              <a:ext cx="748" cy="558"/>
            </a:xfrm>
            <a:custGeom>
              <a:avLst/>
              <a:gdLst/>
              <a:ahLst/>
              <a:cxnLst/>
              <a:rect l="0" t="0" r="0" b="0"/>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solidFill>
              <a:schemeClr val="bg1"/>
            </a:solidFill>
            <a:ln w="9525">
              <a:noFill/>
            </a:ln>
          </p:spPr>
          <p:txBody>
            <a:bodyPr/>
            <a:lstStyle/>
            <a:p>
              <a:endParaRPr lang="zh-CN" altLang="en-US"/>
            </a:p>
          </p:txBody>
        </p:sp>
        <p:sp>
          <p:nvSpPr>
            <p:cNvPr id="4104" name="任意多边形 45066"/>
            <p:cNvSpPr/>
            <p:nvPr/>
          </p:nvSpPr>
          <p:spPr>
            <a:xfrm>
              <a:off x="4650" y="3394"/>
              <a:ext cx="178" cy="412"/>
            </a:xfrm>
            <a:custGeom>
              <a:avLst/>
              <a:gdLst/>
              <a:ahLst/>
              <a:cxnLst/>
              <a:rect l="0" t="0" r="0" b="0"/>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solidFill>
              <a:srgbClr val="DCDDDD"/>
            </a:solidFill>
            <a:ln w="9525">
              <a:noFill/>
            </a:ln>
          </p:spPr>
          <p:txBody>
            <a:bodyPr/>
            <a:lstStyle/>
            <a:p>
              <a:endParaRPr lang="zh-CN" altLang="en-US"/>
            </a:p>
          </p:txBody>
        </p:sp>
        <p:sp>
          <p:nvSpPr>
            <p:cNvPr id="4105" name="任意多边形 45067"/>
            <p:cNvSpPr/>
            <p:nvPr/>
          </p:nvSpPr>
          <p:spPr>
            <a:xfrm>
              <a:off x="4662" y="3404"/>
              <a:ext cx="156" cy="390"/>
            </a:xfrm>
            <a:custGeom>
              <a:avLst/>
              <a:gdLst/>
              <a:ahLst/>
              <a:cxnLst/>
              <a:rect l="0" t="0" r="0" b="0"/>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solidFill>
              <a:schemeClr val="bg1"/>
            </a:solidFill>
            <a:ln w="9525">
              <a:noFill/>
            </a:ln>
          </p:spPr>
          <p:txBody>
            <a:bodyPr/>
            <a:lstStyle/>
            <a:p>
              <a:endParaRPr lang="zh-CN" altLang="en-US"/>
            </a:p>
          </p:txBody>
        </p:sp>
        <p:sp>
          <p:nvSpPr>
            <p:cNvPr id="4106" name="任意多边形 45068"/>
            <p:cNvSpPr/>
            <p:nvPr/>
          </p:nvSpPr>
          <p:spPr>
            <a:xfrm>
              <a:off x="4226" y="3094"/>
              <a:ext cx="414" cy="538"/>
            </a:xfrm>
            <a:custGeom>
              <a:avLst/>
              <a:gdLst/>
              <a:ahLst/>
              <a:cxnLst/>
              <a:rect l="0" t="0" r="0" b="0"/>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chemeClr val="bg1"/>
            </a:solidFill>
            <a:ln w="9525">
              <a:noFill/>
            </a:ln>
          </p:spPr>
          <p:txBody>
            <a:bodyPr/>
            <a:lstStyle/>
            <a:p>
              <a:endParaRPr lang="zh-CN" altLang="en-US"/>
            </a:p>
          </p:txBody>
        </p:sp>
        <p:sp>
          <p:nvSpPr>
            <p:cNvPr id="4107" name="任意多边形 45069"/>
            <p:cNvSpPr/>
            <p:nvPr/>
          </p:nvSpPr>
          <p:spPr>
            <a:xfrm>
              <a:off x="2970" y="3038"/>
              <a:ext cx="606" cy="532"/>
            </a:xfrm>
            <a:custGeom>
              <a:avLst/>
              <a:gdLst/>
              <a:ahLst/>
              <a:cxnLst/>
              <a:rect l="0" t="0" r="0" b="0"/>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solidFill>
              <a:schemeClr val="bg1"/>
            </a:solidFill>
            <a:ln w="9525">
              <a:noFill/>
            </a:ln>
          </p:spPr>
          <p:txBody>
            <a:bodyPr/>
            <a:lstStyle/>
            <a:p>
              <a:endParaRPr lang="zh-CN" altLang="en-US"/>
            </a:p>
          </p:txBody>
        </p:sp>
        <p:sp>
          <p:nvSpPr>
            <p:cNvPr id="4108" name="任意多边形 45070"/>
            <p:cNvSpPr/>
            <p:nvPr/>
          </p:nvSpPr>
          <p:spPr>
            <a:xfrm>
              <a:off x="3477" y="2924"/>
              <a:ext cx="538" cy="638"/>
            </a:xfrm>
            <a:custGeom>
              <a:avLst/>
              <a:gdLst/>
              <a:ahLst/>
              <a:cxnLst/>
              <a:rect l="0" t="0" r="0" b="0"/>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solidFill>
              <a:schemeClr val="bg1"/>
            </a:solidFill>
            <a:ln w="9525">
              <a:noFill/>
            </a:ln>
          </p:spPr>
          <p:txBody>
            <a:bodyPr/>
            <a:lstStyle/>
            <a:p>
              <a:endParaRPr lang="zh-CN" altLang="en-US"/>
            </a:p>
          </p:txBody>
        </p:sp>
        <p:sp>
          <p:nvSpPr>
            <p:cNvPr id="4109" name="任意多边形 45071"/>
            <p:cNvSpPr/>
            <p:nvPr/>
          </p:nvSpPr>
          <p:spPr>
            <a:xfrm>
              <a:off x="3960" y="2896"/>
              <a:ext cx="466" cy="666"/>
            </a:xfrm>
            <a:custGeom>
              <a:avLst/>
              <a:gdLst/>
              <a:ahLst/>
              <a:cxnLst/>
              <a:rect l="0" t="0" r="0" b="0"/>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solidFill>
              <a:schemeClr val="bg1"/>
            </a:solidFill>
            <a:ln w="9525">
              <a:noFill/>
            </a:ln>
          </p:spPr>
          <p:txBody>
            <a:bodyPr/>
            <a:lstStyle/>
            <a:p>
              <a:endParaRPr lang="zh-CN" altLang="en-US"/>
            </a:p>
          </p:txBody>
        </p:sp>
        <p:sp>
          <p:nvSpPr>
            <p:cNvPr id="4110" name="任意多边形 45072"/>
            <p:cNvSpPr/>
            <p:nvPr/>
          </p:nvSpPr>
          <p:spPr>
            <a:xfrm>
              <a:off x="2366" y="2474"/>
              <a:ext cx="972" cy="956"/>
            </a:xfrm>
            <a:custGeom>
              <a:avLst/>
              <a:gdLst/>
              <a:ahLst/>
              <a:cxnLst/>
              <a:rect l="0" t="0" r="0" b="0"/>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solidFill>
              <a:schemeClr val="bg1"/>
            </a:solidFill>
            <a:ln w="9525">
              <a:noFill/>
            </a:ln>
          </p:spPr>
          <p:txBody>
            <a:bodyPr/>
            <a:lstStyle/>
            <a:p>
              <a:endParaRPr lang="zh-CN" altLang="en-US"/>
            </a:p>
          </p:txBody>
        </p:sp>
        <p:sp>
          <p:nvSpPr>
            <p:cNvPr id="4111" name="任意多边形 45073"/>
            <p:cNvSpPr/>
            <p:nvPr/>
          </p:nvSpPr>
          <p:spPr>
            <a:xfrm>
              <a:off x="550" y="2060"/>
              <a:ext cx="1950" cy="1194"/>
            </a:xfrm>
            <a:custGeom>
              <a:avLst/>
              <a:gdLst/>
              <a:ahLst/>
              <a:cxnLst/>
              <a:rect l="0" t="0" r="0" b="0"/>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solidFill>
              <a:schemeClr val="bg1"/>
            </a:solidFill>
            <a:ln w="9525">
              <a:noFill/>
            </a:ln>
          </p:spPr>
          <p:txBody>
            <a:bodyPr/>
            <a:lstStyle/>
            <a:p>
              <a:endParaRPr lang="zh-CN" altLang="en-US"/>
            </a:p>
          </p:txBody>
        </p:sp>
        <p:sp>
          <p:nvSpPr>
            <p:cNvPr id="4112" name="任意多边形 45074"/>
            <p:cNvSpPr/>
            <p:nvPr/>
          </p:nvSpPr>
          <p:spPr>
            <a:xfrm>
              <a:off x="4386" y="2826"/>
              <a:ext cx="364" cy="360"/>
            </a:xfrm>
            <a:custGeom>
              <a:avLst/>
              <a:gdLst/>
              <a:ahLst/>
              <a:cxnLst/>
              <a:rect l="0" t="0" r="0" b="0"/>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solidFill>
              <a:schemeClr val="bg1"/>
            </a:solidFill>
            <a:ln w="9525">
              <a:noFill/>
            </a:ln>
          </p:spPr>
          <p:txBody>
            <a:bodyPr/>
            <a:lstStyle/>
            <a:p>
              <a:endParaRPr lang="zh-CN" altLang="en-US"/>
            </a:p>
          </p:txBody>
        </p:sp>
        <p:sp>
          <p:nvSpPr>
            <p:cNvPr id="4113" name="任意多边形 45075"/>
            <p:cNvSpPr/>
            <p:nvPr/>
          </p:nvSpPr>
          <p:spPr>
            <a:xfrm>
              <a:off x="3134" y="2692"/>
              <a:ext cx="462" cy="480"/>
            </a:xfrm>
            <a:custGeom>
              <a:avLst/>
              <a:gdLst/>
              <a:ahLst/>
              <a:cxnLst/>
              <a:rect l="0" t="0" r="0" b="0"/>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solidFill>
              <a:schemeClr val="bg1"/>
            </a:solidFill>
            <a:ln w="9525">
              <a:noFill/>
            </a:ln>
          </p:spPr>
          <p:txBody>
            <a:bodyPr/>
            <a:lstStyle/>
            <a:p>
              <a:endParaRPr lang="zh-CN" altLang="en-US"/>
            </a:p>
          </p:txBody>
        </p:sp>
        <p:sp>
          <p:nvSpPr>
            <p:cNvPr id="4114" name="任意多边形 45076"/>
            <p:cNvSpPr/>
            <p:nvPr/>
          </p:nvSpPr>
          <p:spPr>
            <a:xfrm>
              <a:off x="3424" y="2592"/>
              <a:ext cx="754" cy="466"/>
            </a:xfrm>
            <a:custGeom>
              <a:avLst/>
              <a:gdLst/>
              <a:ahLst/>
              <a:cxnLst/>
              <a:rect l="0" t="0" r="0" b="0"/>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solidFill>
              <a:schemeClr val="bg1"/>
            </a:solidFill>
            <a:ln w="9525">
              <a:noFill/>
            </a:ln>
          </p:spPr>
          <p:txBody>
            <a:bodyPr/>
            <a:lstStyle/>
            <a:p>
              <a:endParaRPr lang="zh-CN" altLang="en-US"/>
            </a:p>
          </p:txBody>
        </p:sp>
        <p:sp>
          <p:nvSpPr>
            <p:cNvPr id="4115" name="任意多边形 45077"/>
            <p:cNvSpPr/>
            <p:nvPr/>
          </p:nvSpPr>
          <p:spPr>
            <a:xfrm>
              <a:off x="4046" y="2368"/>
              <a:ext cx="466" cy="574"/>
            </a:xfrm>
            <a:custGeom>
              <a:avLst/>
              <a:gdLst/>
              <a:ahLst/>
              <a:cxnLst/>
              <a:rect l="0" t="0" r="0" b="0"/>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solidFill>
              <a:schemeClr val="bg1"/>
            </a:solidFill>
            <a:ln w="9525">
              <a:noFill/>
            </a:ln>
          </p:spPr>
          <p:txBody>
            <a:bodyPr/>
            <a:lstStyle/>
            <a:p>
              <a:endParaRPr lang="zh-CN" altLang="en-US"/>
            </a:p>
          </p:txBody>
        </p:sp>
        <p:sp>
          <p:nvSpPr>
            <p:cNvPr id="4116" name="任意多边形 45078"/>
            <p:cNvSpPr/>
            <p:nvPr/>
          </p:nvSpPr>
          <p:spPr>
            <a:xfrm>
              <a:off x="4170" y="2290"/>
              <a:ext cx="544" cy="538"/>
            </a:xfrm>
            <a:custGeom>
              <a:avLst/>
              <a:gdLst/>
              <a:ahLst/>
              <a:cxnLst/>
              <a:rect l="0" t="0" r="0" b="0"/>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chemeClr val="bg1"/>
            </a:solidFill>
            <a:ln w="9525">
              <a:noFill/>
            </a:ln>
          </p:spPr>
          <p:txBody>
            <a:bodyPr/>
            <a:lstStyle/>
            <a:p>
              <a:endParaRPr lang="zh-CN" altLang="en-US"/>
            </a:p>
          </p:txBody>
        </p:sp>
        <p:sp>
          <p:nvSpPr>
            <p:cNvPr id="4117" name="任意多边形 45079"/>
            <p:cNvSpPr/>
            <p:nvPr/>
          </p:nvSpPr>
          <p:spPr>
            <a:xfrm>
              <a:off x="3608" y="2198"/>
              <a:ext cx="560" cy="542"/>
            </a:xfrm>
            <a:custGeom>
              <a:avLst/>
              <a:gdLst/>
              <a:ahLst/>
              <a:cxnLst/>
              <a:rect l="0" t="0" r="0" b="0"/>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solidFill>
              <a:srgbClr val="FFC000"/>
            </a:solidFill>
            <a:ln w="9525">
              <a:noFill/>
            </a:ln>
          </p:spPr>
          <p:txBody>
            <a:bodyPr/>
            <a:lstStyle/>
            <a:p>
              <a:endParaRPr lang="zh-CN" altLang="en-US"/>
            </a:p>
          </p:txBody>
        </p:sp>
        <p:sp>
          <p:nvSpPr>
            <p:cNvPr id="4118" name="任意多边形 45080"/>
            <p:cNvSpPr/>
            <p:nvPr/>
          </p:nvSpPr>
          <p:spPr>
            <a:xfrm>
              <a:off x="3166" y="1848"/>
              <a:ext cx="490" cy="888"/>
            </a:xfrm>
            <a:custGeom>
              <a:avLst/>
              <a:gdLst/>
              <a:ahLst/>
              <a:cxnLst/>
              <a:rect l="0" t="0" r="0" b="0"/>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solidFill>
              <a:schemeClr val="bg1"/>
            </a:solidFill>
            <a:ln w="9525">
              <a:noFill/>
            </a:ln>
          </p:spPr>
          <p:txBody>
            <a:bodyPr/>
            <a:lstStyle/>
            <a:p>
              <a:endParaRPr lang="zh-CN" altLang="en-US"/>
            </a:p>
          </p:txBody>
        </p:sp>
        <p:sp>
          <p:nvSpPr>
            <p:cNvPr id="4119" name="任意多边形 45081"/>
            <p:cNvSpPr/>
            <p:nvPr/>
          </p:nvSpPr>
          <p:spPr>
            <a:xfrm>
              <a:off x="1652" y="1834"/>
              <a:ext cx="1236" cy="900"/>
            </a:xfrm>
            <a:custGeom>
              <a:avLst/>
              <a:gdLst/>
              <a:ahLst/>
              <a:cxnLst/>
              <a:rect l="0" t="0" r="0" b="0"/>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solidFill>
              <a:srgbClr val="FFC000"/>
            </a:solidFill>
            <a:ln w="9525">
              <a:noFill/>
            </a:ln>
          </p:spPr>
          <p:txBody>
            <a:bodyPr/>
            <a:lstStyle/>
            <a:p>
              <a:endParaRPr lang="zh-CN" altLang="en-US"/>
            </a:p>
          </p:txBody>
        </p:sp>
        <p:sp>
          <p:nvSpPr>
            <p:cNvPr id="4120" name="任意多边形 45082"/>
            <p:cNvSpPr/>
            <p:nvPr/>
          </p:nvSpPr>
          <p:spPr>
            <a:xfrm>
              <a:off x="3576" y="1712"/>
              <a:ext cx="340" cy="684"/>
            </a:xfrm>
            <a:custGeom>
              <a:avLst/>
              <a:gdLst/>
              <a:ahLst/>
              <a:cxnLst/>
              <a:rect l="0" t="0" r="0" b="0"/>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solidFill>
              <a:srgbClr val="FFC000"/>
            </a:solidFill>
            <a:ln w="9525">
              <a:noFill/>
            </a:ln>
          </p:spPr>
          <p:txBody>
            <a:bodyPr/>
            <a:lstStyle/>
            <a:p>
              <a:endParaRPr lang="zh-CN" altLang="en-US"/>
            </a:p>
          </p:txBody>
        </p:sp>
        <p:sp>
          <p:nvSpPr>
            <p:cNvPr id="4121" name="任意多边形 45083"/>
            <p:cNvSpPr/>
            <p:nvPr/>
          </p:nvSpPr>
          <p:spPr>
            <a:xfrm>
              <a:off x="4022" y="1954"/>
              <a:ext cx="640" cy="428"/>
            </a:xfrm>
            <a:custGeom>
              <a:avLst/>
              <a:gdLst/>
              <a:ahLst/>
              <a:cxnLst/>
              <a:rect l="0" t="0" r="0" b="0"/>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solidFill>
              <a:srgbClr val="FFC000"/>
            </a:solidFill>
            <a:ln w="9525">
              <a:noFill/>
            </a:ln>
          </p:spPr>
          <p:txBody>
            <a:bodyPr/>
            <a:lstStyle/>
            <a:p>
              <a:endParaRPr lang="zh-CN" altLang="en-US"/>
            </a:p>
          </p:txBody>
        </p:sp>
        <p:sp>
          <p:nvSpPr>
            <p:cNvPr id="4122" name="任意多边形 45084"/>
            <p:cNvSpPr/>
            <p:nvPr/>
          </p:nvSpPr>
          <p:spPr>
            <a:xfrm>
              <a:off x="3028" y="1890"/>
              <a:ext cx="276" cy="430"/>
            </a:xfrm>
            <a:custGeom>
              <a:avLst/>
              <a:gdLst/>
              <a:ahLst/>
              <a:cxnLst/>
              <a:rect l="0" t="0" r="0" b="0"/>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solidFill>
              <a:srgbClr val="FFC000"/>
            </a:solidFill>
            <a:ln w="9525">
              <a:noFill/>
            </a:ln>
          </p:spPr>
          <p:txBody>
            <a:bodyPr/>
            <a:lstStyle/>
            <a:p>
              <a:endParaRPr lang="zh-CN" altLang="en-US"/>
            </a:p>
          </p:txBody>
        </p:sp>
        <p:sp>
          <p:nvSpPr>
            <p:cNvPr id="4123" name="任意多边形 45085"/>
            <p:cNvSpPr/>
            <p:nvPr/>
          </p:nvSpPr>
          <p:spPr>
            <a:xfrm>
              <a:off x="3848" y="1446"/>
              <a:ext cx="536" cy="768"/>
            </a:xfrm>
            <a:custGeom>
              <a:avLst/>
              <a:gdLst/>
              <a:ahLst/>
              <a:cxnLst/>
              <a:rect l="0" t="0" r="0" b="0"/>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solidFill>
              <a:srgbClr val="FFC000"/>
            </a:solidFill>
            <a:ln w="9525">
              <a:noFill/>
            </a:ln>
          </p:spPr>
          <p:txBody>
            <a:bodyPr/>
            <a:lstStyle/>
            <a:p>
              <a:endParaRPr lang="zh-CN" altLang="en-US"/>
            </a:p>
          </p:txBody>
        </p:sp>
        <p:sp>
          <p:nvSpPr>
            <p:cNvPr id="4124" name="任意多边形 45086"/>
            <p:cNvSpPr/>
            <p:nvPr/>
          </p:nvSpPr>
          <p:spPr>
            <a:xfrm>
              <a:off x="350" y="652"/>
              <a:ext cx="1980" cy="1516"/>
            </a:xfrm>
            <a:custGeom>
              <a:avLst/>
              <a:gdLst/>
              <a:ahLst/>
              <a:cxnLst/>
              <a:rect l="0" t="0" r="0" b="0"/>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solidFill>
              <a:srgbClr val="FFC000"/>
            </a:solidFill>
            <a:ln w="9525">
              <a:noFill/>
            </a:ln>
          </p:spPr>
          <p:txBody>
            <a:bodyPr/>
            <a:lstStyle/>
            <a:p>
              <a:endParaRPr lang="zh-CN" altLang="en-US"/>
            </a:p>
          </p:txBody>
        </p:sp>
        <p:sp>
          <p:nvSpPr>
            <p:cNvPr id="4125" name="任意多边形 45087"/>
            <p:cNvSpPr/>
            <p:nvPr/>
          </p:nvSpPr>
          <p:spPr>
            <a:xfrm>
              <a:off x="2446" y="228"/>
              <a:ext cx="2182" cy="1868"/>
            </a:xfrm>
            <a:custGeom>
              <a:avLst/>
              <a:gdLst/>
              <a:ahLst/>
              <a:cxnLst/>
              <a:rect l="0" t="0" r="0" b="0"/>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solidFill>
              <a:srgbClr val="FFC000"/>
            </a:solidFill>
            <a:ln w="9525">
              <a:noFill/>
            </a:ln>
          </p:spPr>
          <p:txBody>
            <a:bodyPr/>
            <a:lstStyle/>
            <a:p>
              <a:endParaRPr lang="zh-CN" altLang="en-US"/>
            </a:p>
          </p:txBody>
        </p:sp>
        <p:sp>
          <p:nvSpPr>
            <p:cNvPr id="4126" name="任意多边形 45088"/>
            <p:cNvSpPr/>
            <p:nvPr/>
          </p:nvSpPr>
          <p:spPr>
            <a:xfrm>
              <a:off x="3998" y="1638"/>
              <a:ext cx="232" cy="264"/>
            </a:xfrm>
            <a:custGeom>
              <a:avLst/>
              <a:gdLst/>
              <a:ahLst/>
              <a:cxnLst/>
              <a:rect l="0" t="0" r="0" b="0"/>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solidFill>
              <a:srgbClr val="EBF5EC"/>
            </a:solidFill>
            <a:ln w="9525">
              <a:noFill/>
            </a:ln>
          </p:spPr>
          <p:txBody>
            <a:bodyPr/>
            <a:lstStyle/>
            <a:p>
              <a:endParaRPr lang="zh-CN" altLang="en-US"/>
            </a:p>
          </p:txBody>
        </p:sp>
        <p:sp>
          <p:nvSpPr>
            <p:cNvPr id="4127" name="任意多边形 45089"/>
            <p:cNvSpPr/>
            <p:nvPr/>
          </p:nvSpPr>
          <p:spPr>
            <a:xfrm>
              <a:off x="4288" y="1286"/>
              <a:ext cx="588" cy="554"/>
            </a:xfrm>
            <a:custGeom>
              <a:avLst/>
              <a:gdLst/>
              <a:ahLst/>
              <a:cxnLst/>
              <a:rect l="0" t="0" r="0" b="0"/>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solidFill>
              <a:srgbClr val="FFC000"/>
            </a:solidFill>
            <a:ln w="9525">
              <a:noFill/>
            </a:ln>
          </p:spPr>
          <p:txBody>
            <a:bodyPr/>
            <a:lstStyle/>
            <a:p>
              <a:endParaRPr lang="zh-CN" altLang="en-US"/>
            </a:p>
          </p:txBody>
        </p:sp>
        <p:sp>
          <p:nvSpPr>
            <p:cNvPr id="4128" name="任意多边形 45090"/>
            <p:cNvSpPr/>
            <p:nvPr/>
          </p:nvSpPr>
          <p:spPr>
            <a:xfrm>
              <a:off x="4412" y="978"/>
              <a:ext cx="838" cy="532"/>
            </a:xfrm>
            <a:custGeom>
              <a:avLst/>
              <a:gdLst/>
              <a:ahLst/>
              <a:cxnLst/>
              <a:rect l="0" t="0" r="0" b="0"/>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solidFill>
              <a:srgbClr val="FFC000"/>
            </a:solidFill>
            <a:ln w="9525">
              <a:noFill/>
            </a:ln>
          </p:spPr>
          <p:txBody>
            <a:bodyPr/>
            <a:lstStyle/>
            <a:p>
              <a:endParaRPr lang="zh-CN" altLang="en-US"/>
            </a:p>
          </p:txBody>
        </p:sp>
        <p:sp>
          <p:nvSpPr>
            <p:cNvPr id="4129" name="任意多边形 45091"/>
            <p:cNvSpPr/>
            <p:nvPr/>
          </p:nvSpPr>
          <p:spPr>
            <a:xfrm>
              <a:off x="4238" y="180"/>
              <a:ext cx="1114" cy="996"/>
            </a:xfrm>
            <a:custGeom>
              <a:avLst/>
              <a:gdLst/>
              <a:ahLst/>
              <a:cxnLst/>
              <a:rect l="0" t="0" r="0" b="0"/>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solidFill>
              <a:srgbClr val="FFC000"/>
            </a:solidFill>
            <a:ln w="9525">
              <a:noFill/>
            </a:ln>
          </p:spPr>
          <p:txBody>
            <a:bodyPr/>
            <a:lstStyle/>
            <a:p>
              <a:endParaRPr lang="zh-CN" altLang="en-US"/>
            </a:p>
          </p:txBody>
        </p:sp>
        <p:sp>
          <p:nvSpPr>
            <p:cNvPr id="4130" name="任意多边形 45092"/>
            <p:cNvSpPr/>
            <p:nvPr/>
          </p:nvSpPr>
          <p:spPr>
            <a:xfrm>
              <a:off x="2004" y="1450"/>
              <a:ext cx="1410" cy="1200"/>
            </a:xfrm>
            <a:custGeom>
              <a:avLst/>
              <a:gdLst/>
              <a:ahLst/>
              <a:cxnLst/>
              <a:rect l="0" t="0" r="0" b="0"/>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solidFill>
              <a:srgbClr val="FFC000"/>
            </a:solidFill>
            <a:ln w="9525">
              <a:noFill/>
            </a:ln>
          </p:spPr>
          <p:txBody>
            <a:bodyPr/>
            <a:lstStyle/>
            <a:p>
              <a:endParaRPr lang="zh-CN" altLang="en-US"/>
            </a:p>
          </p:txBody>
        </p:sp>
        <p:sp>
          <p:nvSpPr>
            <p:cNvPr id="4131" name="矩形 45093"/>
            <p:cNvSpPr/>
            <p:nvPr/>
          </p:nvSpPr>
          <p:spPr>
            <a:xfrm>
              <a:off x="1247" y="2535"/>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西藏</a:t>
              </a:r>
            </a:p>
          </p:txBody>
        </p:sp>
        <p:sp>
          <p:nvSpPr>
            <p:cNvPr id="4132" name="矩形 45094"/>
            <p:cNvSpPr/>
            <p:nvPr/>
          </p:nvSpPr>
          <p:spPr>
            <a:xfrm>
              <a:off x="1121" y="1525"/>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新疆</a:t>
              </a:r>
            </a:p>
          </p:txBody>
        </p:sp>
        <p:sp>
          <p:nvSpPr>
            <p:cNvPr id="4133" name="矩形 45095"/>
            <p:cNvSpPr/>
            <p:nvPr/>
          </p:nvSpPr>
          <p:spPr>
            <a:xfrm>
              <a:off x="2073" y="2123"/>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青海</a:t>
              </a:r>
            </a:p>
          </p:txBody>
        </p:sp>
        <p:sp>
          <p:nvSpPr>
            <p:cNvPr id="4134" name="矩形 45096"/>
            <p:cNvSpPr/>
            <p:nvPr/>
          </p:nvSpPr>
          <p:spPr>
            <a:xfrm>
              <a:off x="2617" y="2803"/>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四川</a:t>
              </a:r>
            </a:p>
          </p:txBody>
        </p:sp>
        <p:sp>
          <p:nvSpPr>
            <p:cNvPr id="4135" name="矩形 45097"/>
            <p:cNvSpPr/>
            <p:nvPr/>
          </p:nvSpPr>
          <p:spPr>
            <a:xfrm>
              <a:off x="2472" y="3475"/>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云南</a:t>
              </a:r>
            </a:p>
          </p:txBody>
        </p:sp>
        <p:sp>
          <p:nvSpPr>
            <p:cNvPr id="4136" name="矩形 45098"/>
            <p:cNvSpPr/>
            <p:nvPr/>
          </p:nvSpPr>
          <p:spPr>
            <a:xfrm>
              <a:off x="3343" y="3620"/>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广西</a:t>
              </a:r>
            </a:p>
          </p:txBody>
        </p:sp>
        <p:sp>
          <p:nvSpPr>
            <p:cNvPr id="4137" name="矩形 45099"/>
            <p:cNvSpPr/>
            <p:nvPr/>
          </p:nvSpPr>
          <p:spPr>
            <a:xfrm>
              <a:off x="3424" y="4089"/>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海南</a:t>
              </a:r>
            </a:p>
          </p:txBody>
        </p:sp>
        <p:sp>
          <p:nvSpPr>
            <p:cNvPr id="4138" name="矩形 45100"/>
            <p:cNvSpPr/>
            <p:nvPr/>
          </p:nvSpPr>
          <p:spPr>
            <a:xfrm>
              <a:off x="3787" y="3566"/>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广东</a:t>
              </a:r>
            </a:p>
          </p:txBody>
        </p:sp>
        <p:sp>
          <p:nvSpPr>
            <p:cNvPr id="4139" name="矩形 45101"/>
            <p:cNvSpPr/>
            <p:nvPr/>
          </p:nvSpPr>
          <p:spPr>
            <a:xfrm>
              <a:off x="4558" y="3475"/>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台湾</a:t>
              </a:r>
            </a:p>
          </p:txBody>
        </p:sp>
        <p:sp>
          <p:nvSpPr>
            <p:cNvPr id="4140" name="矩形 45102"/>
            <p:cNvSpPr/>
            <p:nvPr/>
          </p:nvSpPr>
          <p:spPr>
            <a:xfrm>
              <a:off x="4241" y="3249"/>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福建</a:t>
              </a:r>
            </a:p>
          </p:txBody>
        </p:sp>
        <p:sp>
          <p:nvSpPr>
            <p:cNvPr id="4141" name="矩形 45103"/>
            <p:cNvSpPr/>
            <p:nvPr/>
          </p:nvSpPr>
          <p:spPr>
            <a:xfrm>
              <a:off x="3969" y="3067"/>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江西</a:t>
              </a:r>
            </a:p>
          </p:txBody>
        </p:sp>
        <p:sp>
          <p:nvSpPr>
            <p:cNvPr id="4142" name="矩形 45104"/>
            <p:cNvSpPr/>
            <p:nvPr/>
          </p:nvSpPr>
          <p:spPr>
            <a:xfrm>
              <a:off x="3615" y="3142"/>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湖南</a:t>
              </a:r>
            </a:p>
          </p:txBody>
        </p:sp>
        <p:sp>
          <p:nvSpPr>
            <p:cNvPr id="4143" name="矩形 45105"/>
            <p:cNvSpPr/>
            <p:nvPr/>
          </p:nvSpPr>
          <p:spPr>
            <a:xfrm>
              <a:off x="3106" y="3257"/>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贵州</a:t>
              </a:r>
            </a:p>
          </p:txBody>
        </p:sp>
        <p:sp>
          <p:nvSpPr>
            <p:cNvPr id="4144" name="矩形 45106"/>
            <p:cNvSpPr/>
            <p:nvPr/>
          </p:nvSpPr>
          <p:spPr>
            <a:xfrm>
              <a:off x="3152" y="2894"/>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重庆</a:t>
              </a:r>
            </a:p>
          </p:txBody>
        </p:sp>
        <p:sp>
          <p:nvSpPr>
            <p:cNvPr id="4145" name="矩形 45107"/>
            <p:cNvSpPr/>
            <p:nvPr/>
          </p:nvSpPr>
          <p:spPr>
            <a:xfrm>
              <a:off x="3615" y="2704"/>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湖北</a:t>
              </a:r>
            </a:p>
          </p:txBody>
        </p:sp>
        <p:sp>
          <p:nvSpPr>
            <p:cNvPr id="4146" name="矩形 45108"/>
            <p:cNvSpPr/>
            <p:nvPr/>
          </p:nvSpPr>
          <p:spPr>
            <a:xfrm>
              <a:off x="4114" y="2646"/>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安徽</a:t>
              </a:r>
            </a:p>
          </p:txBody>
        </p:sp>
        <p:sp>
          <p:nvSpPr>
            <p:cNvPr id="4147" name="矩形 45109"/>
            <p:cNvSpPr/>
            <p:nvPr/>
          </p:nvSpPr>
          <p:spPr>
            <a:xfrm>
              <a:off x="4377" y="2432"/>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江苏</a:t>
              </a:r>
            </a:p>
          </p:txBody>
        </p:sp>
        <p:sp>
          <p:nvSpPr>
            <p:cNvPr id="4148" name="矩形 45110"/>
            <p:cNvSpPr/>
            <p:nvPr/>
          </p:nvSpPr>
          <p:spPr>
            <a:xfrm>
              <a:off x="4422" y="2894"/>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浙江</a:t>
              </a:r>
            </a:p>
          </p:txBody>
        </p:sp>
        <p:sp>
          <p:nvSpPr>
            <p:cNvPr id="4149" name="矩形 45111"/>
            <p:cNvSpPr/>
            <p:nvPr/>
          </p:nvSpPr>
          <p:spPr>
            <a:xfrm>
              <a:off x="3667" y="2395"/>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河南</a:t>
              </a:r>
            </a:p>
          </p:txBody>
        </p:sp>
        <p:sp>
          <p:nvSpPr>
            <p:cNvPr id="4150" name="矩形 45112"/>
            <p:cNvSpPr/>
            <p:nvPr/>
          </p:nvSpPr>
          <p:spPr>
            <a:xfrm>
              <a:off x="4059" y="2069"/>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山东</a:t>
              </a:r>
            </a:p>
          </p:txBody>
        </p:sp>
        <p:sp>
          <p:nvSpPr>
            <p:cNvPr id="4151" name="矩形 45113"/>
            <p:cNvSpPr/>
            <p:nvPr/>
          </p:nvSpPr>
          <p:spPr>
            <a:xfrm>
              <a:off x="3592" y="1979"/>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山西</a:t>
              </a:r>
            </a:p>
          </p:txBody>
        </p:sp>
        <p:sp>
          <p:nvSpPr>
            <p:cNvPr id="4152" name="矩形 45114"/>
            <p:cNvSpPr/>
            <p:nvPr/>
          </p:nvSpPr>
          <p:spPr>
            <a:xfrm>
              <a:off x="3865" y="1821"/>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河北</a:t>
              </a:r>
            </a:p>
          </p:txBody>
        </p:sp>
        <p:sp>
          <p:nvSpPr>
            <p:cNvPr id="4153" name="矩形 45115"/>
            <p:cNvSpPr/>
            <p:nvPr/>
          </p:nvSpPr>
          <p:spPr>
            <a:xfrm>
              <a:off x="3941" y="1616"/>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北京</a:t>
              </a:r>
            </a:p>
          </p:txBody>
        </p:sp>
        <p:sp>
          <p:nvSpPr>
            <p:cNvPr id="4154" name="矩形 45116"/>
            <p:cNvSpPr/>
            <p:nvPr/>
          </p:nvSpPr>
          <p:spPr>
            <a:xfrm>
              <a:off x="4089" y="1746"/>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天津</a:t>
              </a:r>
            </a:p>
          </p:txBody>
        </p:sp>
        <p:sp>
          <p:nvSpPr>
            <p:cNvPr id="4155" name="矩形 45117"/>
            <p:cNvSpPr/>
            <p:nvPr/>
          </p:nvSpPr>
          <p:spPr>
            <a:xfrm>
              <a:off x="3202" y="1579"/>
              <a:ext cx="404" cy="561"/>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内蒙古</a:t>
              </a:r>
            </a:p>
          </p:txBody>
        </p:sp>
        <p:sp>
          <p:nvSpPr>
            <p:cNvPr id="4156" name="矩形 45118"/>
            <p:cNvSpPr/>
            <p:nvPr/>
          </p:nvSpPr>
          <p:spPr>
            <a:xfrm>
              <a:off x="4650" y="715"/>
              <a:ext cx="404" cy="561"/>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黑龙江</a:t>
              </a:r>
            </a:p>
          </p:txBody>
        </p:sp>
        <p:sp>
          <p:nvSpPr>
            <p:cNvPr id="4157" name="矩形 45119"/>
            <p:cNvSpPr/>
            <p:nvPr/>
          </p:nvSpPr>
          <p:spPr>
            <a:xfrm>
              <a:off x="4694" y="1117"/>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吉林</a:t>
              </a:r>
            </a:p>
          </p:txBody>
        </p:sp>
        <p:sp>
          <p:nvSpPr>
            <p:cNvPr id="4158" name="矩形 45120"/>
            <p:cNvSpPr/>
            <p:nvPr/>
          </p:nvSpPr>
          <p:spPr>
            <a:xfrm>
              <a:off x="4432" y="1389"/>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辽宁</a:t>
              </a:r>
            </a:p>
          </p:txBody>
        </p:sp>
        <p:sp>
          <p:nvSpPr>
            <p:cNvPr id="4159" name="矩形 45121"/>
            <p:cNvSpPr/>
            <p:nvPr/>
          </p:nvSpPr>
          <p:spPr>
            <a:xfrm>
              <a:off x="2996" y="2060"/>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宁夏</a:t>
              </a:r>
            </a:p>
          </p:txBody>
        </p:sp>
        <p:sp>
          <p:nvSpPr>
            <p:cNvPr id="4160" name="矩形 45122"/>
            <p:cNvSpPr/>
            <p:nvPr/>
          </p:nvSpPr>
          <p:spPr>
            <a:xfrm>
              <a:off x="2859" y="2259"/>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甘肃</a:t>
              </a:r>
            </a:p>
          </p:txBody>
        </p:sp>
        <p:sp>
          <p:nvSpPr>
            <p:cNvPr id="4161" name="矩形 45123"/>
            <p:cNvSpPr/>
            <p:nvPr/>
          </p:nvSpPr>
          <p:spPr>
            <a:xfrm>
              <a:off x="3268" y="2395"/>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陕西</a:t>
              </a:r>
            </a:p>
          </p:txBody>
        </p:sp>
        <p:sp>
          <p:nvSpPr>
            <p:cNvPr id="4162" name="矩形 45124"/>
            <p:cNvSpPr/>
            <p:nvPr/>
          </p:nvSpPr>
          <p:spPr>
            <a:xfrm>
              <a:off x="4694" y="2713"/>
              <a:ext cx="308" cy="400"/>
            </a:xfrm>
            <a:prstGeom prst="rect">
              <a:avLst/>
            </a:prstGeom>
            <a:noFill/>
            <a:ln w="9525">
              <a:noFill/>
            </a:ln>
          </p:spPr>
          <p:txBody>
            <a:bodyPr wrap="square" anchor="t">
              <a:spAutoFit/>
            </a:bodyPr>
            <a:lstStyle/>
            <a:p>
              <a:r>
                <a:rPr lang="zh-CN" altLang="en-US" sz="1200" dirty="0">
                  <a:latin typeface="Arial" panose="020B0604020202020204" pitchFamily="34" charset="0"/>
                  <a:ea typeface="华文中宋" pitchFamily="2" charset="-122"/>
                </a:rPr>
                <a:t>上海</a:t>
              </a:r>
            </a:p>
          </p:txBody>
        </p:sp>
      </p:grpSp>
      <p:sp>
        <p:nvSpPr>
          <p:cNvPr id="73" name="文本框 72"/>
          <p:cNvSpPr txBox="1"/>
          <p:nvPr/>
        </p:nvSpPr>
        <p:spPr>
          <a:xfrm>
            <a:off x="1185363" y="1505449"/>
            <a:ext cx="2428240" cy="707886"/>
          </a:xfrm>
          <a:prstGeom prst="rect">
            <a:avLst/>
          </a:prstGeom>
          <a:noFill/>
        </p:spPr>
        <p:txBody>
          <a:bodyPr wrap="square" rtlCol="0">
            <a:spAutoFit/>
            <a:scene3d>
              <a:camera prst="orthographicFront"/>
              <a:lightRig rig="threePt" dir="t"/>
            </a:scene3d>
            <a:sp3d contourW="12700"/>
          </a:bodyPr>
          <a:lstStyle/>
          <a:p>
            <a:r>
              <a:rPr lang="zh-CN" altLang="en-US" sz="4000" b="1" dirty="0" smtClean="0">
                <a:solidFill>
                  <a:srgbClr val="FF0000"/>
                </a:solidFill>
                <a:cs typeface="+mn-ea"/>
                <a:sym typeface="+mn-lt"/>
              </a:rPr>
              <a:t>招商</a:t>
            </a:r>
            <a:r>
              <a:rPr lang="zh-CN" altLang="en-US" sz="4000" b="1" dirty="0">
                <a:solidFill>
                  <a:srgbClr val="FF0000"/>
                </a:solidFill>
                <a:cs typeface="+mn-ea"/>
                <a:sym typeface="+mn-lt"/>
              </a:rPr>
              <a:t>对象</a:t>
            </a:r>
          </a:p>
        </p:txBody>
      </p:sp>
      <p:cxnSp>
        <p:nvCxnSpPr>
          <p:cNvPr id="74" name="直接连接符 73"/>
          <p:cNvCxnSpPr/>
          <p:nvPr/>
        </p:nvCxnSpPr>
        <p:spPr>
          <a:xfrm>
            <a:off x="1289655" y="2198067"/>
            <a:ext cx="1979929" cy="58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5"/>
          <p:cNvSpPr/>
          <p:nvPr/>
        </p:nvSpPr>
        <p:spPr bwMode="auto">
          <a:xfrm>
            <a:off x="4696456" y="2447726"/>
            <a:ext cx="2953217" cy="3432890"/>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rgbClr val="EB3C2B"/>
          </a:solidFill>
          <a:ln>
            <a:noFill/>
          </a:ln>
        </p:spPr>
        <p:txBody>
          <a:bodyPr/>
          <a:lstStyle/>
          <a:p>
            <a:endParaRPr lang="zh-CN" altLang="en-US">
              <a:solidFill>
                <a:srgbClr val="EB3C2B"/>
              </a:solidFill>
              <a:cs typeface="+mn-ea"/>
              <a:sym typeface="+mn-lt"/>
            </a:endParaRPr>
          </a:p>
        </p:txBody>
      </p:sp>
      <p:sp>
        <p:nvSpPr>
          <p:cNvPr id="37" name="橢圓 6"/>
          <p:cNvSpPr/>
          <p:nvPr/>
        </p:nvSpPr>
        <p:spPr>
          <a:xfrm>
            <a:off x="5946277" y="2070628"/>
            <a:ext cx="473634" cy="473634"/>
          </a:xfrm>
          <a:prstGeom prst="ellipse">
            <a:avLst/>
          </a:prstGeom>
          <a:solidFill>
            <a:srgbClr val="EB3C2B"/>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rgbClr val="EB3C2B"/>
              </a:solidFill>
              <a:cs typeface="+mn-ea"/>
              <a:sym typeface="+mn-lt"/>
            </a:endParaRPr>
          </a:p>
        </p:txBody>
      </p:sp>
      <p:sp>
        <p:nvSpPr>
          <p:cNvPr id="67" name="橢圓 5"/>
          <p:cNvSpPr/>
          <p:nvPr/>
        </p:nvSpPr>
        <p:spPr>
          <a:xfrm>
            <a:off x="4857750" y="2161540"/>
            <a:ext cx="803910" cy="802005"/>
          </a:xfrm>
          <a:prstGeom prst="ellipse">
            <a:avLst/>
          </a:prstGeom>
          <a:solidFill>
            <a:srgbClr val="EB3C2B"/>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cs typeface="+mn-ea"/>
              <a:sym typeface="+mn-lt"/>
            </a:endParaRPr>
          </a:p>
        </p:txBody>
      </p:sp>
      <p:sp>
        <p:nvSpPr>
          <p:cNvPr id="73" name="橢圓 7"/>
          <p:cNvSpPr/>
          <p:nvPr/>
        </p:nvSpPr>
        <p:spPr>
          <a:xfrm>
            <a:off x="6563995" y="2245360"/>
            <a:ext cx="803910" cy="803910"/>
          </a:xfrm>
          <a:prstGeom prst="ellipse">
            <a:avLst/>
          </a:prstGeom>
          <a:solidFill>
            <a:srgbClr val="EB3C2B"/>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cs typeface="+mn-ea"/>
              <a:sym typeface="+mn-lt"/>
            </a:endParaRPr>
          </a:p>
        </p:txBody>
      </p:sp>
      <p:sp>
        <p:nvSpPr>
          <p:cNvPr id="64" name="橢圓 3"/>
          <p:cNvSpPr/>
          <p:nvPr/>
        </p:nvSpPr>
        <p:spPr>
          <a:xfrm>
            <a:off x="3940810" y="4131310"/>
            <a:ext cx="802005" cy="803910"/>
          </a:xfrm>
          <a:prstGeom prst="ellipse">
            <a:avLst/>
          </a:prstGeom>
          <a:solidFill>
            <a:srgbClr val="EB3C2B"/>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cs typeface="+mn-ea"/>
              <a:sym typeface="+mn-lt"/>
            </a:endParaRPr>
          </a:p>
        </p:txBody>
      </p:sp>
      <p:sp>
        <p:nvSpPr>
          <p:cNvPr id="77" name="橢圓 9"/>
          <p:cNvSpPr/>
          <p:nvPr/>
        </p:nvSpPr>
        <p:spPr>
          <a:xfrm>
            <a:off x="7367905" y="4133215"/>
            <a:ext cx="802005" cy="802005"/>
          </a:xfrm>
          <a:prstGeom prst="ellipse">
            <a:avLst/>
          </a:prstGeom>
          <a:solidFill>
            <a:srgbClr val="EB3C2B"/>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cs typeface="+mn-ea"/>
              <a:sym typeface="+mn-lt"/>
            </a:endParaRPr>
          </a:p>
        </p:txBody>
      </p:sp>
      <p:sp>
        <p:nvSpPr>
          <p:cNvPr id="46" name="橢圓 6"/>
          <p:cNvSpPr/>
          <p:nvPr/>
        </p:nvSpPr>
        <p:spPr>
          <a:xfrm>
            <a:off x="4340225" y="3093720"/>
            <a:ext cx="780415" cy="784225"/>
          </a:xfrm>
          <a:prstGeom prst="ellipse">
            <a:avLst/>
          </a:prstGeom>
          <a:solidFill>
            <a:srgbClr val="EB3C2B"/>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rgbClr val="EB3C2B"/>
              </a:solidFill>
              <a:cs typeface="+mn-ea"/>
              <a:sym typeface="+mn-lt"/>
            </a:endParaRPr>
          </a:p>
        </p:txBody>
      </p:sp>
      <p:sp>
        <p:nvSpPr>
          <p:cNvPr id="48" name="橢圓 6"/>
          <p:cNvSpPr/>
          <p:nvPr/>
        </p:nvSpPr>
        <p:spPr>
          <a:xfrm>
            <a:off x="7218680" y="3315335"/>
            <a:ext cx="733425" cy="728345"/>
          </a:xfrm>
          <a:prstGeom prst="ellipse">
            <a:avLst/>
          </a:prstGeom>
          <a:solidFill>
            <a:srgbClr val="EB3C2B"/>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rgbClr val="EB3C2B"/>
              </a:solidFill>
              <a:cs typeface="+mn-ea"/>
              <a:sym typeface="+mn-lt"/>
            </a:endParaRPr>
          </a:p>
        </p:txBody>
      </p:sp>
      <p:sp>
        <p:nvSpPr>
          <p:cNvPr id="52" name="矩形 51"/>
          <p:cNvSpPr/>
          <p:nvPr/>
        </p:nvSpPr>
        <p:spPr>
          <a:xfrm>
            <a:off x="869315" y="4333875"/>
            <a:ext cx="3071495" cy="978729"/>
          </a:xfrm>
          <a:prstGeom prst="rect">
            <a:avLst/>
          </a:prstGeom>
        </p:spPr>
        <p:txBody>
          <a:bodyPr wrap="square">
            <a:spAutoFit/>
            <a:scene3d>
              <a:camera prst="orthographicFront"/>
              <a:lightRig rig="threePt" dir="t"/>
            </a:scene3d>
            <a:sp3d contourW="12700"/>
          </a:bodyPr>
          <a:lstStyle/>
          <a:p>
            <a:pPr algn="l">
              <a:lnSpc>
                <a:spcPct val="120000"/>
              </a:lnSpc>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享有公司</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提供的网络推广平台资源，共享代理商</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/经销商所在地的项目</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信息及市场资源</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5" name="矩形 54"/>
          <p:cNvSpPr/>
          <p:nvPr/>
        </p:nvSpPr>
        <p:spPr>
          <a:xfrm>
            <a:off x="8322945" y="4333875"/>
            <a:ext cx="3071495" cy="975995"/>
          </a:xfrm>
          <a:prstGeom prst="rect">
            <a:avLst/>
          </a:prstGeom>
        </p:spPr>
        <p:txBody>
          <a:bodyPr wrap="square">
            <a:spAutoFit/>
            <a:scene3d>
              <a:camera prst="orthographicFront"/>
              <a:lightRig rig="threePt" dir="t"/>
            </a:scene3d>
            <a:sp3d contourW="12700"/>
          </a:bodyPr>
          <a:lstStyle/>
          <a:p>
            <a:pPr algn="l">
              <a:lnSpc>
                <a:spcPct val="120000"/>
              </a:lnSpc>
            </a:pP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提供额外的阶梯销售额的返点返现，和累计</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三年内</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实现销售目标后入股公司的</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权利</a:t>
            </a:r>
          </a:p>
        </p:txBody>
      </p:sp>
      <p:sp>
        <p:nvSpPr>
          <p:cNvPr id="58" name="矩形 57"/>
          <p:cNvSpPr/>
          <p:nvPr/>
        </p:nvSpPr>
        <p:spPr>
          <a:xfrm>
            <a:off x="7797800" y="1701800"/>
            <a:ext cx="3071495"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提供五万小时超长使用寿命的优质产品</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（电磁加热器或</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供热采暖</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设备为二选一合作）</a:t>
            </a:r>
          </a:p>
        </p:txBody>
      </p:sp>
      <p:sp>
        <p:nvSpPr>
          <p:cNvPr id="61" name="矩形 60"/>
          <p:cNvSpPr/>
          <p:nvPr/>
        </p:nvSpPr>
        <p:spPr>
          <a:xfrm>
            <a:off x="1386840" y="1701800"/>
            <a:ext cx="3071495" cy="978729"/>
          </a:xfrm>
          <a:prstGeom prst="rect">
            <a:avLst/>
          </a:prstGeom>
        </p:spPr>
        <p:txBody>
          <a:bodyPr wrap="square">
            <a:spAutoFit/>
            <a:scene3d>
              <a:camera prst="orthographicFront"/>
              <a:lightRig rig="threePt" dir="t"/>
            </a:scene3d>
            <a:sp3d contourW="12700"/>
          </a:bodyPr>
          <a:lstStyle/>
          <a:p>
            <a:pPr algn="l">
              <a:lnSpc>
                <a:spcPct val="120000"/>
              </a:lnSpc>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享有公司提供</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的</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免费</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的</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大项目方案设计和技术支持</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，超强资质加持以及</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联合竞标便利</a:t>
            </a:r>
          </a:p>
        </p:txBody>
      </p:sp>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3028" y="266806"/>
            <a:ext cx="1573405" cy="418096"/>
          </a:xfrm>
          <a:prstGeom prst="rect">
            <a:avLst/>
          </a:prstGeom>
        </p:spPr>
      </p:pic>
      <p:sp>
        <p:nvSpPr>
          <p:cNvPr id="2" name="文本框 1"/>
          <p:cNvSpPr txBox="1"/>
          <p:nvPr/>
        </p:nvSpPr>
        <p:spPr>
          <a:xfrm>
            <a:off x="1112520" y="3093720"/>
            <a:ext cx="2992755" cy="830997"/>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享有公司提供的独家代理商/经销商价格</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（心动的价格和丰厚的利润，竞争力强大）</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8169910" y="3093720"/>
            <a:ext cx="2881630" cy="830997"/>
          </a:xfrm>
          <a:prstGeom prst="rect">
            <a:avLst/>
          </a:prstGeom>
          <a:noFill/>
        </p:spPr>
        <p:txBody>
          <a:bodyPr wrap="squar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提供最完整的线上线下产品</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知识培训、安装调试培训、</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售后维护</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升级</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等</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多种培训</a:t>
            </a:r>
          </a:p>
        </p:txBody>
      </p:sp>
      <p:sp>
        <p:nvSpPr>
          <p:cNvPr id="18" name="文本框 17"/>
          <p:cNvSpPr txBox="1"/>
          <p:nvPr/>
        </p:nvSpPr>
        <p:spPr>
          <a:xfrm>
            <a:off x="4793733" y="309687"/>
            <a:ext cx="2990856" cy="707886"/>
          </a:xfrm>
          <a:prstGeom prst="rect">
            <a:avLst/>
          </a:prstGeom>
          <a:noFill/>
        </p:spPr>
        <p:txBody>
          <a:bodyPr wrap="square" rtlCol="0">
            <a:spAutoFit/>
            <a:scene3d>
              <a:camera prst="orthographicFront"/>
              <a:lightRig rig="threePt" dir="t"/>
            </a:scene3d>
            <a:sp3d contourW="12700"/>
          </a:bodyPr>
          <a:lstStyle/>
          <a:p>
            <a:r>
              <a:rPr lang="zh-CN" altLang="en-US" sz="4000" b="1" dirty="0" smtClean="0">
                <a:solidFill>
                  <a:srgbClr val="FF0000"/>
                </a:solidFill>
                <a:cs typeface="+mn-ea"/>
                <a:sym typeface="+mn-lt"/>
              </a:rPr>
              <a:t>加盟的理由</a:t>
            </a:r>
            <a:endParaRPr lang="zh-CN" altLang="en-US" sz="4000" b="1" dirty="0">
              <a:solidFill>
                <a:srgbClr val="FF0000"/>
              </a:solidFill>
              <a:cs typeface="+mn-ea"/>
              <a:sym typeface="+mn-lt"/>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ppt_x"/>
                                          </p:val>
                                        </p:tav>
                                        <p:tav tm="100000">
                                          <p:val>
                                            <p:strVal val="#ppt_x"/>
                                          </p:val>
                                        </p:tav>
                                      </p:tavLst>
                                    </p:anim>
                                    <p:anim calcmode="lin" valueType="num">
                                      <p:cBhvr additive="base">
                                        <p:cTn id="20"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7" grpId="0" animBg="1"/>
      <p:bldP spid="46" grpId="0" bldLvl="0" animBg="1"/>
      <p:bldP spid="48"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tretch>
            <a:fillRect/>
          </a:stretch>
        </p:blipFill>
        <p:spPr>
          <a:xfrm>
            <a:off x="4359364" y="1988191"/>
            <a:ext cx="3575672" cy="3436566"/>
          </a:xfrm>
        </p:spPr>
      </p:pic>
      <p:pic>
        <p:nvPicPr>
          <p:cNvPr id="3" name="图片 2" descr="微信图片_20190214141027"/>
          <p:cNvPicPr>
            <a:picLocks noChangeAspect="1"/>
          </p:cNvPicPr>
          <p:nvPr/>
        </p:nvPicPr>
        <p:blipFill>
          <a:blip r:embed="rId4"/>
          <a:srcRect r="9236"/>
          <a:stretch>
            <a:fillRect/>
          </a:stretch>
        </p:blipFill>
        <p:spPr>
          <a:xfrm>
            <a:off x="4251325" y="1849755"/>
            <a:ext cx="3790950" cy="3713480"/>
          </a:xfrm>
          <a:prstGeom prst="ellipse">
            <a:avLst/>
          </a:prstGeom>
          <a:ln>
            <a:solidFill>
              <a:schemeClr val="bg1"/>
            </a:solidFill>
          </a:ln>
        </p:spPr>
      </p:pic>
      <p:grpSp>
        <p:nvGrpSpPr>
          <p:cNvPr id="5" name="组合 4"/>
          <p:cNvGrpSpPr/>
          <p:nvPr/>
        </p:nvGrpSpPr>
        <p:grpSpPr>
          <a:xfrm>
            <a:off x="3925849" y="1988457"/>
            <a:ext cx="4343930" cy="3606802"/>
            <a:chOff x="4239876" y="2101590"/>
            <a:chExt cx="3686848" cy="3061220"/>
          </a:xfrm>
        </p:grpSpPr>
        <p:sp>
          <p:nvSpPr>
            <p:cNvPr id="54" name="椭圆 53"/>
            <p:cNvSpPr/>
            <p:nvPr/>
          </p:nvSpPr>
          <p:spPr>
            <a:xfrm>
              <a:off x="4239876" y="2101590"/>
              <a:ext cx="1025939" cy="1025939"/>
            </a:xfrm>
            <a:prstGeom prst="ellipse">
              <a:avLst/>
            </a:prstGeom>
            <a:solidFill>
              <a:srgbClr val="EB3C2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57" name="椭圆 56"/>
            <p:cNvSpPr/>
            <p:nvPr/>
          </p:nvSpPr>
          <p:spPr>
            <a:xfrm>
              <a:off x="6900785" y="2101590"/>
              <a:ext cx="1025939" cy="1025939"/>
            </a:xfrm>
            <a:prstGeom prst="ellipse">
              <a:avLst/>
            </a:prstGeom>
            <a:solidFill>
              <a:srgbClr val="EB3C2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2" name="椭圆 61"/>
            <p:cNvSpPr/>
            <p:nvPr/>
          </p:nvSpPr>
          <p:spPr>
            <a:xfrm>
              <a:off x="4239876" y="4136871"/>
              <a:ext cx="1025939" cy="1025939"/>
            </a:xfrm>
            <a:prstGeom prst="ellipse">
              <a:avLst/>
            </a:prstGeom>
            <a:solidFill>
              <a:srgbClr val="EB3C2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5" name="椭圆 74"/>
            <p:cNvSpPr/>
            <p:nvPr/>
          </p:nvSpPr>
          <p:spPr>
            <a:xfrm>
              <a:off x="6900785" y="4179047"/>
              <a:ext cx="983763" cy="983763"/>
            </a:xfrm>
            <a:prstGeom prst="ellipse">
              <a:avLst/>
            </a:prstGeom>
            <a:solidFill>
              <a:srgbClr val="EB3C2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02" name="Freeform 108"/>
            <p:cNvSpPr>
              <a:spLocks noChangeArrowheads="1"/>
            </p:cNvSpPr>
            <p:nvPr/>
          </p:nvSpPr>
          <p:spPr bwMode="auto">
            <a:xfrm>
              <a:off x="4571592" y="4468590"/>
              <a:ext cx="362508" cy="362501"/>
            </a:xfrm>
            <a:custGeom>
              <a:avLst/>
              <a:gdLst>
                <a:gd name="T0" fmla="*/ 163146 w 453"/>
                <a:gd name="T1" fmla="*/ 84278 h 454"/>
                <a:gd name="T2" fmla="*/ 163146 w 453"/>
                <a:gd name="T3" fmla="*/ 84278 h 454"/>
                <a:gd name="T4" fmla="*/ 163146 w 453"/>
                <a:gd name="T5" fmla="*/ 84278 h 454"/>
                <a:gd name="T6" fmla="*/ 163146 w 453"/>
                <a:gd name="T7" fmla="*/ 84278 h 454"/>
                <a:gd name="T8" fmla="*/ 163146 w 453"/>
                <a:gd name="T9" fmla="*/ 84278 h 454"/>
                <a:gd name="T10" fmla="*/ 163146 w 453"/>
                <a:gd name="T11" fmla="*/ 86799 h 454"/>
                <a:gd name="T12" fmla="*/ 163146 w 453"/>
                <a:gd name="T13" fmla="*/ 86799 h 454"/>
                <a:gd name="T14" fmla="*/ 163146 w 453"/>
                <a:gd name="T15" fmla="*/ 86799 h 454"/>
                <a:gd name="T16" fmla="*/ 163146 w 453"/>
                <a:gd name="T17" fmla="*/ 86799 h 454"/>
                <a:gd name="T18" fmla="*/ 160619 w 453"/>
                <a:gd name="T19" fmla="*/ 91841 h 454"/>
                <a:gd name="T20" fmla="*/ 160619 w 453"/>
                <a:gd name="T21" fmla="*/ 91841 h 454"/>
                <a:gd name="T22" fmla="*/ 102147 w 453"/>
                <a:gd name="T23" fmla="*/ 160632 h 454"/>
                <a:gd name="T24" fmla="*/ 102147 w 453"/>
                <a:gd name="T25" fmla="*/ 160632 h 454"/>
                <a:gd name="T26" fmla="*/ 94206 w 453"/>
                <a:gd name="T27" fmla="*/ 163153 h 454"/>
                <a:gd name="T28" fmla="*/ 94206 w 453"/>
                <a:gd name="T29" fmla="*/ 163153 h 454"/>
                <a:gd name="T30" fmla="*/ 94206 w 453"/>
                <a:gd name="T31" fmla="*/ 163153 h 454"/>
                <a:gd name="T32" fmla="*/ 94206 w 453"/>
                <a:gd name="T33" fmla="*/ 163153 h 454"/>
                <a:gd name="T34" fmla="*/ 91679 w 453"/>
                <a:gd name="T35" fmla="*/ 163153 h 454"/>
                <a:gd name="T36" fmla="*/ 91679 w 453"/>
                <a:gd name="T37" fmla="*/ 163153 h 454"/>
                <a:gd name="T38" fmla="*/ 86626 w 453"/>
                <a:gd name="T39" fmla="*/ 160632 h 454"/>
                <a:gd name="T40" fmla="*/ 86626 w 453"/>
                <a:gd name="T41" fmla="*/ 160632 h 454"/>
                <a:gd name="T42" fmla="*/ 2527 w 453"/>
                <a:gd name="T43" fmla="*/ 84278 h 454"/>
                <a:gd name="T44" fmla="*/ 2527 w 453"/>
                <a:gd name="T45" fmla="*/ 84278 h 454"/>
                <a:gd name="T46" fmla="*/ 0 w 453"/>
                <a:gd name="T47" fmla="*/ 76354 h 454"/>
                <a:gd name="T48" fmla="*/ 0 w 453"/>
                <a:gd name="T49" fmla="*/ 76354 h 454"/>
                <a:gd name="T50" fmla="*/ 0 w 453"/>
                <a:gd name="T51" fmla="*/ 20529 h 454"/>
                <a:gd name="T52" fmla="*/ 0 w 453"/>
                <a:gd name="T53" fmla="*/ 10445 h 454"/>
                <a:gd name="T54" fmla="*/ 0 w 453"/>
                <a:gd name="T55" fmla="*/ 10445 h 454"/>
                <a:gd name="T56" fmla="*/ 0 w 453"/>
                <a:gd name="T57" fmla="*/ 10445 h 454"/>
                <a:gd name="T58" fmla="*/ 10106 w 453"/>
                <a:gd name="T59" fmla="*/ 0 h 454"/>
                <a:gd name="T60" fmla="*/ 10106 w 453"/>
                <a:gd name="T61" fmla="*/ 0 h 454"/>
                <a:gd name="T62" fmla="*/ 73993 w 453"/>
                <a:gd name="T63" fmla="*/ 0 h 454"/>
                <a:gd name="T64" fmla="*/ 73993 w 453"/>
                <a:gd name="T65" fmla="*/ 0 h 454"/>
                <a:gd name="T66" fmla="*/ 73993 w 453"/>
                <a:gd name="T67" fmla="*/ 0 h 454"/>
                <a:gd name="T68" fmla="*/ 81573 w 453"/>
                <a:gd name="T69" fmla="*/ 5402 h 454"/>
                <a:gd name="T70" fmla="*/ 158093 w 453"/>
                <a:gd name="T71" fmla="*/ 78875 h 454"/>
                <a:gd name="T72" fmla="*/ 163146 w 453"/>
                <a:gd name="T73" fmla="*/ 84278 h 454"/>
                <a:gd name="T74" fmla="*/ 25266 w 453"/>
                <a:gd name="T75" fmla="*/ 15487 h 454"/>
                <a:gd name="T76" fmla="*/ 25266 w 453"/>
                <a:gd name="T77" fmla="*/ 15487 h 454"/>
                <a:gd name="T78" fmla="*/ 12633 w 453"/>
                <a:gd name="T79" fmla="*/ 28093 h 454"/>
                <a:gd name="T80" fmla="*/ 25266 w 453"/>
                <a:gd name="T81" fmla="*/ 40698 h 454"/>
                <a:gd name="T82" fmla="*/ 40787 w 453"/>
                <a:gd name="T83" fmla="*/ 28093 h 454"/>
                <a:gd name="T84" fmla="*/ 25266 w 453"/>
                <a:gd name="T85" fmla="*/ 15487 h 4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3" h="454">
                  <a:moveTo>
                    <a:pt x="452" y="234"/>
                  </a:moveTo>
                  <a:lnTo>
                    <a:pt x="452" y="234"/>
                  </a:lnTo>
                  <a:cubicBezTo>
                    <a:pt x="452" y="234"/>
                    <a:pt x="452" y="234"/>
                    <a:pt x="452" y="241"/>
                  </a:cubicBezTo>
                  <a:cubicBezTo>
                    <a:pt x="452" y="248"/>
                    <a:pt x="445" y="255"/>
                    <a:pt x="445" y="255"/>
                  </a:cubicBezTo>
                  <a:cubicBezTo>
                    <a:pt x="283" y="446"/>
                    <a:pt x="283" y="446"/>
                    <a:pt x="283" y="446"/>
                  </a:cubicBezTo>
                  <a:cubicBezTo>
                    <a:pt x="275" y="453"/>
                    <a:pt x="268" y="453"/>
                    <a:pt x="261" y="453"/>
                  </a:cubicBezTo>
                  <a:lnTo>
                    <a:pt x="254" y="453"/>
                  </a:lnTo>
                  <a:cubicBezTo>
                    <a:pt x="254" y="453"/>
                    <a:pt x="247" y="453"/>
                    <a:pt x="240" y="446"/>
                  </a:cubicBezTo>
                  <a:cubicBezTo>
                    <a:pt x="7" y="234"/>
                    <a:pt x="7" y="234"/>
                    <a:pt x="7" y="234"/>
                  </a:cubicBezTo>
                  <a:cubicBezTo>
                    <a:pt x="0" y="226"/>
                    <a:pt x="0" y="219"/>
                    <a:pt x="0" y="212"/>
                  </a:cubicBezTo>
                  <a:cubicBezTo>
                    <a:pt x="0" y="57"/>
                    <a:pt x="0" y="57"/>
                    <a:pt x="0" y="57"/>
                  </a:cubicBezTo>
                  <a:cubicBezTo>
                    <a:pt x="0" y="29"/>
                    <a:pt x="0" y="29"/>
                    <a:pt x="0" y="29"/>
                  </a:cubicBezTo>
                  <a:cubicBezTo>
                    <a:pt x="0" y="15"/>
                    <a:pt x="7" y="0"/>
                    <a:pt x="28" y="0"/>
                  </a:cubicBezTo>
                  <a:cubicBezTo>
                    <a:pt x="205" y="0"/>
                    <a:pt x="205" y="0"/>
                    <a:pt x="205" y="0"/>
                  </a:cubicBezTo>
                  <a:cubicBezTo>
                    <a:pt x="212" y="0"/>
                    <a:pt x="219" y="8"/>
                    <a:pt x="226" y="15"/>
                  </a:cubicBezTo>
                  <a:cubicBezTo>
                    <a:pt x="438" y="219"/>
                    <a:pt x="438" y="219"/>
                    <a:pt x="438" y="219"/>
                  </a:cubicBezTo>
                  <a:cubicBezTo>
                    <a:pt x="445" y="219"/>
                    <a:pt x="445" y="226"/>
                    <a:pt x="452" y="234"/>
                  </a:cubicBezTo>
                  <a:close/>
                  <a:moveTo>
                    <a:pt x="70" y="43"/>
                  </a:moveTo>
                  <a:lnTo>
                    <a:pt x="70" y="43"/>
                  </a:lnTo>
                  <a:cubicBezTo>
                    <a:pt x="49" y="43"/>
                    <a:pt x="35" y="57"/>
                    <a:pt x="35" y="78"/>
                  </a:cubicBezTo>
                  <a:cubicBezTo>
                    <a:pt x="35" y="99"/>
                    <a:pt x="49" y="113"/>
                    <a:pt x="70" y="113"/>
                  </a:cubicBezTo>
                  <a:cubicBezTo>
                    <a:pt x="92" y="113"/>
                    <a:pt x="113" y="99"/>
                    <a:pt x="113" y="78"/>
                  </a:cubicBezTo>
                  <a:cubicBezTo>
                    <a:pt x="113" y="57"/>
                    <a:pt x="92" y="43"/>
                    <a:pt x="70" y="43"/>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cs typeface="+mn-ea"/>
                <a:sym typeface="+mn-lt"/>
              </a:endParaRPr>
            </a:p>
          </p:txBody>
        </p:sp>
        <p:sp>
          <p:nvSpPr>
            <p:cNvPr id="103" name="Freeform 113"/>
            <p:cNvSpPr>
              <a:spLocks noChangeArrowheads="1"/>
            </p:cNvSpPr>
            <p:nvPr/>
          </p:nvSpPr>
          <p:spPr bwMode="auto">
            <a:xfrm>
              <a:off x="7156831" y="4466798"/>
              <a:ext cx="485689" cy="408261"/>
            </a:xfrm>
            <a:custGeom>
              <a:avLst/>
              <a:gdLst>
                <a:gd name="T0" fmla="*/ 218707 w 608"/>
                <a:gd name="T1" fmla="*/ 76549 h 510"/>
                <a:gd name="T2" fmla="*/ 218707 w 608"/>
                <a:gd name="T3" fmla="*/ 79076 h 510"/>
                <a:gd name="T4" fmla="*/ 218707 w 608"/>
                <a:gd name="T5" fmla="*/ 79076 h 510"/>
                <a:gd name="T6" fmla="*/ 208618 w 608"/>
                <a:gd name="T7" fmla="*/ 89186 h 510"/>
                <a:gd name="T8" fmla="*/ 177992 w 608"/>
                <a:gd name="T9" fmla="*/ 176206 h 510"/>
                <a:gd name="T10" fmla="*/ 167903 w 608"/>
                <a:gd name="T11" fmla="*/ 183789 h 510"/>
                <a:gd name="T12" fmla="*/ 167903 w 608"/>
                <a:gd name="T13" fmla="*/ 183789 h 510"/>
                <a:gd name="T14" fmla="*/ 162859 w 608"/>
                <a:gd name="T15" fmla="*/ 183789 h 510"/>
                <a:gd name="T16" fmla="*/ 50803 w 608"/>
                <a:gd name="T17" fmla="*/ 183789 h 510"/>
                <a:gd name="T18" fmla="*/ 50803 w 608"/>
                <a:gd name="T19" fmla="*/ 183789 h 510"/>
                <a:gd name="T20" fmla="*/ 40715 w 608"/>
                <a:gd name="T21" fmla="*/ 176206 h 510"/>
                <a:gd name="T22" fmla="*/ 10089 w 608"/>
                <a:gd name="T23" fmla="*/ 89186 h 510"/>
                <a:gd name="T24" fmla="*/ 10089 w 608"/>
                <a:gd name="T25" fmla="*/ 68966 h 510"/>
                <a:gd name="T26" fmla="*/ 50803 w 608"/>
                <a:gd name="T27" fmla="*/ 68966 h 510"/>
                <a:gd name="T28" fmla="*/ 83952 w 608"/>
                <a:gd name="T29" fmla="*/ 68966 h 510"/>
                <a:gd name="T30" fmla="*/ 127189 w 608"/>
                <a:gd name="T31" fmla="*/ 68966 h 510"/>
                <a:gd name="T32" fmla="*/ 152770 w 608"/>
                <a:gd name="T33" fmla="*/ 68966 h 510"/>
                <a:gd name="T34" fmla="*/ 167903 w 608"/>
                <a:gd name="T35" fmla="*/ 68966 h 510"/>
                <a:gd name="T36" fmla="*/ 208618 w 608"/>
                <a:gd name="T37" fmla="*/ 68966 h 510"/>
                <a:gd name="T38" fmla="*/ 208618 w 608"/>
                <a:gd name="T39" fmla="*/ 68966 h 510"/>
                <a:gd name="T40" fmla="*/ 78907 w 608"/>
                <a:gd name="T41" fmla="*/ 99658 h 510"/>
                <a:gd name="T42" fmla="*/ 68458 w 608"/>
                <a:gd name="T43" fmla="*/ 89186 h 510"/>
                <a:gd name="T44" fmla="*/ 58370 w 608"/>
                <a:gd name="T45" fmla="*/ 153097 h 510"/>
                <a:gd name="T46" fmla="*/ 78907 w 608"/>
                <a:gd name="T47" fmla="*/ 153097 h 510"/>
                <a:gd name="T48" fmla="*/ 119622 w 608"/>
                <a:gd name="T49" fmla="*/ 99658 h 510"/>
                <a:gd name="T50" fmla="*/ 109534 w 608"/>
                <a:gd name="T51" fmla="*/ 89186 h 510"/>
                <a:gd name="T52" fmla="*/ 99085 w 608"/>
                <a:gd name="T53" fmla="*/ 153097 h 510"/>
                <a:gd name="T54" fmla="*/ 119622 w 608"/>
                <a:gd name="T55" fmla="*/ 153097 h 510"/>
                <a:gd name="T56" fmla="*/ 160337 w 608"/>
                <a:gd name="T57" fmla="*/ 99658 h 510"/>
                <a:gd name="T58" fmla="*/ 150248 w 608"/>
                <a:gd name="T59" fmla="*/ 89186 h 510"/>
                <a:gd name="T60" fmla="*/ 139799 w 608"/>
                <a:gd name="T61" fmla="*/ 153097 h 510"/>
                <a:gd name="T62" fmla="*/ 160337 w 608"/>
                <a:gd name="T63" fmla="*/ 153097 h 510"/>
                <a:gd name="T64" fmla="*/ 122144 w 608"/>
                <a:gd name="T65" fmla="*/ 15165 h 510"/>
                <a:gd name="T66" fmla="*/ 122144 w 608"/>
                <a:gd name="T67" fmla="*/ 15165 h 510"/>
                <a:gd name="T68" fmla="*/ 129711 w 608"/>
                <a:gd name="T69" fmla="*/ 0 h 510"/>
                <a:gd name="T70" fmla="*/ 139799 w 608"/>
                <a:gd name="T71" fmla="*/ 5055 h 510"/>
                <a:gd name="T72" fmla="*/ 142321 w 608"/>
                <a:gd name="T73" fmla="*/ 58856 h 510"/>
                <a:gd name="T74" fmla="*/ 96562 w 608"/>
                <a:gd name="T75" fmla="*/ 15165 h 510"/>
                <a:gd name="T76" fmla="*/ 76385 w 608"/>
                <a:gd name="T77" fmla="*/ 58856 h 510"/>
                <a:gd name="T78" fmla="*/ 78907 w 608"/>
                <a:gd name="T79" fmla="*/ 5055 h 510"/>
                <a:gd name="T80" fmla="*/ 88996 w 608"/>
                <a:gd name="T81" fmla="*/ 0 h 510"/>
                <a:gd name="T82" fmla="*/ 96562 w 608"/>
                <a:gd name="T83" fmla="*/ 15165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8" h="510">
                  <a:moveTo>
                    <a:pt x="607" y="212"/>
                  </a:moveTo>
                  <a:lnTo>
                    <a:pt x="607" y="212"/>
                  </a:lnTo>
                  <a:lnTo>
                    <a:pt x="607" y="219"/>
                  </a:lnTo>
                  <a:cubicBezTo>
                    <a:pt x="607" y="233"/>
                    <a:pt x="593" y="247"/>
                    <a:pt x="579" y="247"/>
                  </a:cubicBezTo>
                  <a:cubicBezTo>
                    <a:pt x="551" y="247"/>
                    <a:pt x="551" y="247"/>
                    <a:pt x="551" y="247"/>
                  </a:cubicBezTo>
                  <a:cubicBezTo>
                    <a:pt x="494" y="488"/>
                    <a:pt x="494" y="488"/>
                    <a:pt x="494" y="488"/>
                  </a:cubicBezTo>
                  <a:cubicBezTo>
                    <a:pt x="487" y="502"/>
                    <a:pt x="480" y="509"/>
                    <a:pt x="466" y="509"/>
                  </a:cubicBezTo>
                  <a:cubicBezTo>
                    <a:pt x="459" y="509"/>
                    <a:pt x="459" y="509"/>
                    <a:pt x="459" y="509"/>
                  </a:cubicBezTo>
                  <a:cubicBezTo>
                    <a:pt x="452" y="509"/>
                    <a:pt x="452" y="509"/>
                    <a:pt x="452" y="509"/>
                  </a:cubicBezTo>
                  <a:cubicBezTo>
                    <a:pt x="141" y="509"/>
                    <a:pt x="141" y="509"/>
                    <a:pt x="141" y="509"/>
                  </a:cubicBezTo>
                  <a:cubicBezTo>
                    <a:pt x="127" y="509"/>
                    <a:pt x="120" y="502"/>
                    <a:pt x="113" y="488"/>
                  </a:cubicBezTo>
                  <a:cubicBezTo>
                    <a:pt x="56" y="247"/>
                    <a:pt x="56" y="247"/>
                    <a:pt x="56" y="247"/>
                  </a:cubicBezTo>
                  <a:cubicBezTo>
                    <a:pt x="28" y="247"/>
                    <a:pt x="28" y="247"/>
                    <a:pt x="28" y="247"/>
                  </a:cubicBezTo>
                  <a:cubicBezTo>
                    <a:pt x="14" y="247"/>
                    <a:pt x="0" y="233"/>
                    <a:pt x="0" y="219"/>
                  </a:cubicBezTo>
                  <a:cubicBezTo>
                    <a:pt x="0" y="198"/>
                    <a:pt x="14" y="191"/>
                    <a:pt x="28" y="191"/>
                  </a:cubicBezTo>
                  <a:cubicBezTo>
                    <a:pt x="141" y="191"/>
                    <a:pt x="141" y="191"/>
                    <a:pt x="141" y="191"/>
                  </a:cubicBezTo>
                  <a:cubicBezTo>
                    <a:pt x="233" y="191"/>
                    <a:pt x="233" y="191"/>
                    <a:pt x="233" y="191"/>
                  </a:cubicBezTo>
                  <a:cubicBezTo>
                    <a:pt x="353" y="191"/>
                    <a:pt x="353" y="191"/>
                    <a:pt x="353" y="191"/>
                  </a:cubicBezTo>
                  <a:cubicBezTo>
                    <a:pt x="424" y="191"/>
                    <a:pt x="424" y="191"/>
                    <a:pt x="424" y="191"/>
                  </a:cubicBezTo>
                  <a:cubicBezTo>
                    <a:pt x="466" y="191"/>
                    <a:pt x="466" y="191"/>
                    <a:pt x="466" y="191"/>
                  </a:cubicBezTo>
                  <a:cubicBezTo>
                    <a:pt x="579" y="191"/>
                    <a:pt x="579" y="191"/>
                    <a:pt x="579" y="191"/>
                  </a:cubicBezTo>
                  <a:cubicBezTo>
                    <a:pt x="593" y="191"/>
                    <a:pt x="600" y="198"/>
                    <a:pt x="607" y="212"/>
                  </a:cubicBezTo>
                  <a:close/>
                  <a:moveTo>
                    <a:pt x="219" y="276"/>
                  </a:moveTo>
                  <a:lnTo>
                    <a:pt x="219" y="276"/>
                  </a:lnTo>
                  <a:cubicBezTo>
                    <a:pt x="219" y="254"/>
                    <a:pt x="205" y="247"/>
                    <a:pt x="190" y="247"/>
                  </a:cubicBezTo>
                  <a:cubicBezTo>
                    <a:pt x="176" y="247"/>
                    <a:pt x="162" y="254"/>
                    <a:pt x="162" y="276"/>
                  </a:cubicBezTo>
                  <a:cubicBezTo>
                    <a:pt x="162" y="424"/>
                    <a:pt x="162" y="424"/>
                    <a:pt x="162" y="424"/>
                  </a:cubicBezTo>
                  <a:cubicBezTo>
                    <a:pt x="162" y="438"/>
                    <a:pt x="176" y="452"/>
                    <a:pt x="190" y="452"/>
                  </a:cubicBezTo>
                  <a:cubicBezTo>
                    <a:pt x="205" y="452"/>
                    <a:pt x="219" y="438"/>
                    <a:pt x="219" y="424"/>
                  </a:cubicBezTo>
                  <a:lnTo>
                    <a:pt x="219" y="276"/>
                  </a:lnTo>
                  <a:close/>
                  <a:moveTo>
                    <a:pt x="332" y="276"/>
                  </a:moveTo>
                  <a:lnTo>
                    <a:pt x="332" y="276"/>
                  </a:lnTo>
                  <a:cubicBezTo>
                    <a:pt x="332" y="254"/>
                    <a:pt x="318" y="247"/>
                    <a:pt x="304" y="247"/>
                  </a:cubicBezTo>
                  <a:cubicBezTo>
                    <a:pt x="290" y="247"/>
                    <a:pt x="275" y="254"/>
                    <a:pt x="275" y="276"/>
                  </a:cubicBezTo>
                  <a:cubicBezTo>
                    <a:pt x="275" y="424"/>
                    <a:pt x="275" y="424"/>
                    <a:pt x="275" y="424"/>
                  </a:cubicBezTo>
                  <a:cubicBezTo>
                    <a:pt x="275" y="438"/>
                    <a:pt x="290" y="452"/>
                    <a:pt x="304" y="452"/>
                  </a:cubicBezTo>
                  <a:cubicBezTo>
                    <a:pt x="318" y="452"/>
                    <a:pt x="332" y="438"/>
                    <a:pt x="332" y="424"/>
                  </a:cubicBezTo>
                  <a:lnTo>
                    <a:pt x="332" y="276"/>
                  </a:lnTo>
                  <a:close/>
                  <a:moveTo>
                    <a:pt x="445" y="276"/>
                  </a:moveTo>
                  <a:lnTo>
                    <a:pt x="445" y="276"/>
                  </a:lnTo>
                  <a:cubicBezTo>
                    <a:pt x="445" y="254"/>
                    <a:pt x="431" y="247"/>
                    <a:pt x="417" y="247"/>
                  </a:cubicBezTo>
                  <a:cubicBezTo>
                    <a:pt x="403" y="247"/>
                    <a:pt x="388" y="254"/>
                    <a:pt x="388" y="276"/>
                  </a:cubicBezTo>
                  <a:cubicBezTo>
                    <a:pt x="388" y="424"/>
                    <a:pt x="388" y="424"/>
                    <a:pt x="388" y="424"/>
                  </a:cubicBezTo>
                  <a:cubicBezTo>
                    <a:pt x="388" y="438"/>
                    <a:pt x="403" y="452"/>
                    <a:pt x="417" y="452"/>
                  </a:cubicBezTo>
                  <a:cubicBezTo>
                    <a:pt x="431" y="452"/>
                    <a:pt x="445" y="438"/>
                    <a:pt x="445" y="424"/>
                  </a:cubicBezTo>
                  <a:lnTo>
                    <a:pt x="445" y="276"/>
                  </a:lnTo>
                  <a:close/>
                  <a:moveTo>
                    <a:pt x="339" y="42"/>
                  </a:moveTo>
                  <a:lnTo>
                    <a:pt x="339" y="42"/>
                  </a:lnTo>
                  <a:cubicBezTo>
                    <a:pt x="332" y="35"/>
                    <a:pt x="332" y="35"/>
                    <a:pt x="332" y="28"/>
                  </a:cubicBezTo>
                  <a:cubicBezTo>
                    <a:pt x="332" y="14"/>
                    <a:pt x="346" y="0"/>
                    <a:pt x="360" y="0"/>
                  </a:cubicBezTo>
                  <a:cubicBezTo>
                    <a:pt x="374" y="0"/>
                    <a:pt x="381" y="7"/>
                    <a:pt x="388" y="14"/>
                  </a:cubicBezTo>
                  <a:cubicBezTo>
                    <a:pt x="459" y="163"/>
                    <a:pt x="459" y="163"/>
                    <a:pt x="459" y="163"/>
                  </a:cubicBezTo>
                  <a:cubicBezTo>
                    <a:pt x="395" y="163"/>
                    <a:pt x="395" y="163"/>
                    <a:pt x="395" y="163"/>
                  </a:cubicBezTo>
                  <a:lnTo>
                    <a:pt x="339" y="42"/>
                  </a:lnTo>
                  <a:close/>
                  <a:moveTo>
                    <a:pt x="268" y="42"/>
                  </a:moveTo>
                  <a:lnTo>
                    <a:pt x="268" y="42"/>
                  </a:lnTo>
                  <a:cubicBezTo>
                    <a:pt x="212" y="163"/>
                    <a:pt x="212" y="163"/>
                    <a:pt x="212" y="163"/>
                  </a:cubicBezTo>
                  <a:cubicBezTo>
                    <a:pt x="148" y="163"/>
                    <a:pt x="148" y="163"/>
                    <a:pt x="148" y="163"/>
                  </a:cubicBezTo>
                  <a:cubicBezTo>
                    <a:pt x="219" y="14"/>
                    <a:pt x="219" y="14"/>
                    <a:pt x="219" y="14"/>
                  </a:cubicBezTo>
                  <a:cubicBezTo>
                    <a:pt x="226" y="7"/>
                    <a:pt x="233" y="0"/>
                    <a:pt x="247" y="0"/>
                  </a:cubicBezTo>
                  <a:cubicBezTo>
                    <a:pt x="261" y="0"/>
                    <a:pt x="275" y="14"/>
                    <a:pt x="275" y="28"/>
                  </a:cubicBezTo>
                  <a:cubicBezTo>
                    <a:pt x="275" y="35"/>
                    <a:pt x="275" y="35"/>
                    <a:pt x="268" y="42"/>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cs typeface="+mn-ea"/>
                <a:sym typeface="+mn-lt"/>
              </a:endParaRPr>
            </a:p>
          </p:txBody>
        </p:sp>
        <p:sp>
          <p:nvSpPr>
            <p:cNvPr id="104" name="Freeform 115"/>
            <p:cNvSpPr>
              <a:spLocks noChangeArrowheads="1"/>
            </p:cNvSpPr>
            <p:nvPr/>
          </p:nvSpPr>
          <p:spPr bwMode="auto">
            <a:xfrm>
              <a:off x="4566756" y="2458708"/>
              <a:ext cx="372180" cy="342078"/>
            </a:xfrm>
            <a:custGeom>
              <a:avLst/>
              <a:gdLst>
                <a:gd name="T0" fmla="*/ 215533 w 601"/>
                <a:gd name="T1" fmla="*/ 81245 h 552"/>
                <a:gd name="T2" fmla="*/ 215533 w 601"/>
                <a:gd name="T3" fmla="*/ 81245 h 552"/>
                <a:gd name="T4" fmla="*/ 187514 w 601"/>
                <a:gd name="T5" fmla="*/ 109285 h 552"/>
                <a:gd name="T6" fmla="*/ 162368 w 601"/>
                <a:gd name="T7" fmla="*/ 81245 h 552"/>
                <a:gd name="T8" fmla="*/ 162368 w 601"/>
                <a:gd name="T9" fmla="*/ 81245 h 552"/>
                <a:gd name="T10" fmla="*/ 162368 w 601"/>
                <a:gd name="T11" fmla="*/ 81245 h 552"/>
                <a:gd name="T12" fmla="*/ 162368 w 601"/>
                <a:gd name="T13" fmla="*/ 81245 h 552"/>
                <a:gd name="T14" fmla="*/ 134349 w 601"/>
                <a:gd name="T15" fmla="*/ 109285 h 552"/>
                <a:gd name="T16" fmla="*/ 106330 w 601"/>
                <a:gd name="T17" fmla="*/ 81245 h 552"/>
                <a:gd name="T18" fmla="*/ 106330 w 601"/>
                <a:gd name="T19" fmla="*/ 81245 h 552"/>
                <a:gd name="T20" fmla="*/ 106330 w 601"/>
                <a:gd name="T21" fmla="*/ 81245 h 552"/>
                <a:gd name="T22" fmla="*/ 106330 w 601"/>
                <a:gd name="T23" fmla="*/ 81245 h 552"/>
                <a:gd name="T24" fmla="*/ 106330 w 601"/>
                <a:gd name="T25" fmla="*/ 81245 h 552"/>
                <a:gd name="T26" fmla="*/ 81184 w 601"/>
                <a:gd name="T27" fmla="*/ 109285 h 552"/>
                <a:gd name="T28" fmla="*/ 53165 w 601"/>
                <a:gd name="T29" fmla="*/ 81245 h 552"/>
                <a:gd name="T30" fmla="*/ 53165 w 601"/>
                <a:gd name="T31" fmla="*/ 81245 h 552"/>
                <a:gd name="T32" fmla="*/ 53165 w 601"/>
                <a:gd name="T33" fmla="*/ 81245 h 552"/>
                <a:gd name="T34" fmla="*/ 53165 w 601"/>
                <a:gd name="T35" fmla="*/ 81245 h 552"/>
                <a:gd name="T36" fmla="*/ 53165 w 601"/>
                <a:gd name="T37" fmla="*/ 81245 h 552"/>
                <a:gd name="T38" fmla="*/ 25145 w 601"/>
                <a:gd name="T39" fmla="*/ 109285 h 552"/>
                <a:gd name="T40" fmla="*/ 0 w 601"/>
                <a:gd name="T41" fmla="*/ 81245 h 552"/>
                <a:gd name="T42" fmla="*/ 0 w 601"/>
                <a:gd name="T43" fmla="*/ 81245 h 552"/>
                <a:gd name="T44" fmla="*/ 0 w 601"/>
                <a:gd name="T45" fmla="*/ 81245 h 552"/>
                <a:gd name="T46" fmla="*/ 0 w 601"/>
                <a:gd name="T47" fmla="*/ 81245 h 552"/>
                <a:gd name="T48" fmla="*/ 17602 w 601"/>
                <a:gd name="T49" fmla="*/ 30197 h 552"/>
                <a:gd name="T50" fmla="*/ 197931 w 601"/>
                <a:gd name="T51" fmla="*/ 30197 h 552"/>
                <a:gd name="T52" fmla="*/ 215533 w 601"/>
                <a:gd name="T53" fmla="*/ 81245 h 552"/>
                <a:gd name="T54" fmla="*/ 182484 w 601"/>
                <a:gd name="T55" fmla="*/ 20131 h 552"/>
                <a:gd name="T56" fmla="*/ 182484 w 601"/>
                <a:gd name="T57" fmla="*/ 20131 h 552"/>
                <a:gd name="T58" fmla="*/ 32689 w 601"/>
                <a:gd name="T59" fmla="*/ 20131 h 552"/>
                <a:gd name="T60" fmla="*/ 22631 w 601"/>
                <a:gd name="T61" fmla="*/ 10066 h 552"/>
                <a:gd name="T62" fmla="*/ 32689 w 601"/>
                <a:gd name="T63" fmla="*/ 0 h 552"/>
                <a:gd name="T64" fmla="*/ 182484 w 601"/>
                <a:gd name="T65" fmla="*/ 0 h 552"/>
                <a:gd name="T66" fmla="*/ 192902 w 601"/>
                <a:gd name="T67" fmla="*/ 10066 h 552"/>
                <a:gd name="T68" fmla="*/ 182484 w 601"/>
                <a:gd name="T69" fmla="*/ 20131 h 552"/>
                <a:gd name="T70" fmla="*/ 30175 w 601"/>
                <a:gd name="T71" fmla="*/ 119350 h 552"/>
                <a:gd name="T72" fmla="*/ 30175 w 601"/>
                <a:gd name="T73" fmla="*/ 119350 h 552"/>
                <a:gd name="T74" fmla="*/ 30175 w 601"/>
                <a:gd name="T75" fmla="*/ 119350 h 552"/>
                <a:gd name="T76" fmla="*/ 32689 w 601"/>
                <a:gd name="T77" fmla="*/ 119350 h 552"/>
                <a:gd name="T78" fmla="*/ 32689 w 601"/>
                <a:gd name="T79" fmla="*/ 119350 h 552"/>
                <a:gd name="T80" fmla="*/ 35204 w 601"/>
                <a:gd name="T81" fmla="*/ 119350 h 552"/>
                <a:gd name="T82" fmla="*/ 40592 w 601"/>
                <a:gd name="T83" fmla="*/ 116834 h 552"/>
                <a:gd name="T84" fmla="*/ 40592 w 601"/>
                <a:gd name="T85" fmla="*/ 116834 h 552"/>
                <a:gd name="T86" fmla="*/ 40592 w 601"/>
                <a:gd name="T87" fmla="*/ 116834 h 552"/>
                <a:gd name="T88" fmla="*/ 40592 w 601"/>
                <a:gd name="T89" fmla="*/ 167522 h 552"/>
                <a:gd name="T90" fmla="*/ 174941 w 601"/>
                <a:gd name="T91" fmla="*/ 167522 h 552"/>
                <a:gd name="T92" fmla="*/ 174941 w 601"/>
                <a:gd name="T93" fmla="*/ 116834 h 552"/>
                <a:gd name="T94" fmla="*/ 174941 w 601"/>
                <a:gd name="T95" fmla="*/ 116834 h 552"/>
                <a:gd name="T96" fmla="*/ 174941 w 601"/>
                <a:gd name="T97" fmla="*/ 116834 h 552"/>
                <a:gd name="T98" fmla="*/ 179970 w 601"/>
                <a:gd name="T99" fmla="*/ 119350 h 552"/>
                <a:gd name="T100" fmla="*/ 182484 w 601"/>
                <a:gd name="T101" fmla="*/ 119350 h 552"/>
                <a:gd name="T102" fmla="*/ 182484 w 601"/>
                <a:gd name="T103" fmla="*/ 119350 h 552"/>
                <a:gd name="T104" fmla="*/ 184999 w 601"/>
                <a:gd name="T105" fmla="*/ 119350 h 552"/>
                <a:gd name="T106" fmla="*/ 184999 w 601"/>
                <a:gd name="T107" fmla="*/ 119350 h 552"/>
                <a:gd name="T108" fmla="*/ 187514 w 601"/>
                <a:gd name="T109" fmla="*/ 119350 h 552"/>
                <a:gd name="T110" fmla="*/ 195416 w 601"/>
                <a:gd name="T111" fmla="*/ 119350 h 552"/>
                <a:gd name="T112" fmla="*/ 195416 w 601"/>
                <a:gd name="T113" fmla="*/ 188013 h 552"/>
                <a:gd name="T114" fmla="*/ 184999 w 601"/>
                <a:gd name="T115" fmla="*/ 198079 h 552"/>
                <a:gd name="T116" fmla="*/ 30175 w 601"/>
                <a:gd name="T117" fmla="*/ 198079 h 552"/>
                <a:gd name="T118" fmla="*/ 20116 w 601"/>
                <a:gd name="T119" fmla="*/ 188013 h 552"/>
                <a:gd name="T120" fmla="*/ 20116 w 601"/>
                <a:gd name="T121" fmla="*/ 119350 h 552"/>
                <a:gd name="T122" fmla="*/ 25145 w 601"/>
                <a:gd name="T123" fmla="*/ 119350 h 552"/>
                <a:gd name="T124" fmla="*/ 30175 w 601"/>
                <a:gd name="T125" fmla="*/ 119350 h 5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 h="552">
                  <a:moveTo>
                    <a:pt x="600" y="226"/>
                  </a:moveTo>
                  <a:lnTo>
                    <a:pt x="600" y="226"/>
                  </a:lnTo>
                  <a:cubicBezTo>
                    <a:pt x="600" y="268"/>
                    <a:pt x="565" y="304"/>
                    <a:pt x="522" y="304"/>
                  </a:cubicBezTo>
                  <a:cubicBezTo>
                    <a:pt x="480" y="304"/>
                    <a:pt x="452" y="268"/>
                    <a:pt x="452" y="226"/>
                  </a:cubicBezTo>
                  <a:cubicBezTo>
                    <a:pt x="452" y="268"/>
                    <a:pt x="417" y="304"/>
                    <a:pt x="374" y="304"/>
                  </a:cubicBezTo>
                  <a:cubicBezTo>
                    <a:pt x="332" y="304"/>
                    <a:pt x="296" y="268"/>
                    <a:pt x="296" y="226"/>
                  </a:cubicBezTo>
                  <a:cubicBezTo>
                    <a:pt x="296" y="268"/>
                    <a:pt x="268" y="304"/>
                    <a:pt x="226" y="304"/>
                  </a:cubicBezTo>
                  <a:cubicBezTo>
                    <a:pt x="183" y="304"/>
                    <a:pt x="148" y="268"/>
                    <a:pt x="148" y="226"/>
                  </a:cubicBezTo>
                  <a:cubicBezTo>
                    <a:pt x="148" y="268"/>
                    <a:pt x="113" y="304"/>
                    <a:pt x="70" y="304"/>
                  </a:cubicBezTo>
                  <a:cubicBezTo>
                    <a:pt x="28" y="304"/>
                    <a:pt x="0" y="268"/>
                    <a:pt x="0" y="226"/>
                  </a:cubicBezTo>
                  <a:cubicBezTo>
                    <a:pt x="49" y="84"/>
                    <a:pt x="49" y="84"/>
                    <a:pt x="49" y="84"/>
                  </a:cubicBezTo>
                  <a:cubicBezTo>
                    <a:pt x="551" y="84"/>
                    <a:pt x="551" y="84"/>
                    <a:pt x="551" y="84"/>
                  </a:cubicBezTo>
                  <a:cubicBezTo>
                    <a:pt x="600" y="226"/>
                    <a:pt x="600" y="226"/>
                    <a:pt x="600" y="226"/>
                  </a:cubicBezTo>
                  <a:close/>
                  <a:moveTo>
                    <a:pt x="508" y="56"/>
                  </a:moveTo>
                  <a:lnTo>
                    <a:pt x="508" y="56"/>
                  </a:lnTo>
                  <a:cubicBezTo>
                    <a:pt x="91" y="56"/>
                    <a:pt x="91" y="56"/>
                    <a:pt x="91" y="56"/>
                  </a:cubicBezTo>
                  <a:cubicBezTo>
                    <a:pt x="77" y="56"/>
                    <a:pt x="63" y="49"/>
                    <a:pt x="63" y="28"/>
                  </a:cubicBezTo>
                  <a:cubicBezTo>
                    <a:pt x="63" y="14"/>
                    <a:pt x="77" y="0"/>
                    <a:pt x="91" y="0"/>
                  </a:cubicBezTo>
                  <a:cubicBezTo>
                    <a:pt x="508" y="0"/>
                    <a:pt x="508" y="0"/>
                    <a:pt x="508" y="0"/>
                  </a:cubicBezTo>
                  <a:cubicBezTo>
                    <a:pt x="522" y="0"/>
                    <a:pt x="537" y="14"/>
                    <a:pt x="537" y="28"/>
                  </a:cubicBezTo>
                  <a:cubicBezTo>
                    <a:pt x="537" y="49"/>
                    <a:pt x="522" y="56"/>
                    <a:pt x="508" y="56"/>
                  </a:cubicBezTo>
                  <a:close/>
                  <a:moveTo>
                    <a:pt x="84" y="332"/>
                  </a:moveTo>
                  <a:lnTo>
                    <a:pt x="84" y="332"/>
                  </a:lnTo>
                  <a:cubicBezTo>
                    <a:pt x="84" y="332"/>
                    <a:pt x="84" y="332"/>
                    <a:pt x="91" y="332"/>
                  </a:cubicBezTo>
                  <a:cubicBezTo>
                    <a:pt x="91" y="332"/>
                    <a:pt x="91" y="332"/>
                    <a:pt x="98" y="332"/>
                  </a:cubicBezTo>
                  <a:cubicBezTo>
                    <a:pt x="98" y="325"/>
                    <a:pt x="106" y="325"/>
                    <a:pt x="113" y="325"/>
                  </a:cubicBezTo>
                  <a:cubicBezTo>
                    <a:pt x="113" y="466"/>
                    <a:pt x="113" y="466"/>
                    <a:pt x="113" y="466"/>
                  </a:cubicBezTo>
                  <a:cubicBezTo>
                    <a:pt x="487" y="466"/>
                    <a:pt x="487" y="466"/>
                    <a:pt x="487" y="466"/>
                  </a:cubicBezTo>
                  <a:cubicBezTo>
                    <a:pt x="487" y="325"/>
                    <a:pt x="487" y="325"/>
                    <a:pt x="487" y="325"/>
                  </a:cubicBezTo>
                  <a:cubicBezTo>
                    <a:pt x="494" y="325"/>
                    <a:pt x="494" y="325"/>
                    <a:pt x="501" y="332"/>
                  </a:cubicBezTo>
                  <a:cubicBezTo>
                    <a:pt x="501" y="332"/>
                    <a:pt x="501" y="332"/>
                    <a:pt x="508" y="332"/>
                  </a:cubicBezTo>
                  <a:lnTo>
                    <a:pt x="515" y="332"/>
                  </a:lnTo>
                  <a:lnTo>
                    <a:pt x="522" y="332"/>
                  </a:lnTo>
                  <a:cubicBezTo>
                    <a:pt x="530" y="332"/>
                    <a:pt x="537" y="332"/>
                    <a:pt x="544" y="332"/>
                  </a:cubicBezTo>
                  <a:cubicBezTo>
                    <a:pt x="544" y="523"/>
                    <a:pt x="544" y="523"/>
                    <a:pt x="544" y="523"/>
                  </a:cubicBezTo>
                  <a:cubicBezTo>
                    <a:pt x="544" y="537"/>
                    <a:pt x="530" y="551"/>
                    <a:pt x="515" y="551"/>
                  </a:cubicBezTo>
                  <a:cubicBezTo>
                    <a:pt x="84" y="551"/>
                    <a:pt x="84" y="551"/>
                    <a:pt x="84" y="551"/>
                  </a:cubicBezTo>
                  <a:cubicBezTo>
                    <a:pt x="63" y="551"/>
                    <a:pt x="56" y="537"/>
                    <a:pt x="56" y="523"/>
                  </a:cubicBezTo>
                  <a:cubicBezTo>
                    <a:pt x="56" y="332"/>
                    <a:pt x="56" y="332"/>
                    <a:pt x="56" y="332"/>
                  </a:cubicBezTo>
                  <a:cubicBezTo>
                    <a:pt x="63" y="332"/>
                    <a:pt x="63" y="332"/>
                    <a:pt x="70" y="332"/>
                  </a:cubicBezTo>
                  <a:cubicBezTo>
                    <a:pt x="77" y="332"/>
                    <a:pt x="77" y="332"/>
                    <a:pt x="84" y="332"/>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cs typeface="+mn-ea"/>
                <a:sym typeface="+mn-lt"/>
              </a:endParaRPr>
            </a:p>
          </p:txBody>
        </p:sp>
        <p:sp>
          <p:nvSpPr>
            <p:cNvPr id="105" name="Freeform 5"/>
            <p:cNvSpPr>
              <a:spLocks noChangeArrowheads="1"/>
            </p:cNvSpPr>
            <p:nvPr/>
          </p:nvSpPr>
          <p:spPr bwMode="auto">
            <a:xfrm>
              <a:off x="7195629" y="2425733"/>
              <a:ext cx="394073" cy="377652"/>
            </a:xfrm>
            <a:custGeom>
              <a:avLst/>
              <a:gdLst>
                <a:gd name="T0" fmla="*/ 195525 w 636"/>
                <a:gd name="T1" fmla="*/ 139804 h 608"/>
                <a:gd name="T2" fmla="*/ 195525 w 636"/>
                <a:gd name="T3" fmla="*/ 139804 h 608"/>
                <a:gd name="T4" fmla="*/ 149519 w 636"/>
                <a:gd name="T5" fmla="*/ 193492 h 608"/>
                <a:gd name="T6" fmla="*/ 101357 w 636"/>
                <a:gd name="T7" fmla="*/ 216192 h 608"/>
                <a:gd name="T8" fmla="*/ 37739 w 636"/>
                <a:gd name="T9" fmla="*/ 81432 h 608"/>
                <a:gd name="T10" fmla="*/ 12580 w 636"/>
                <a:gd name="T11" fmla="*/ 86477 h 608"/>
                <a:gd name="T12" fmla="*/ 32707 w 636"/>
                <a:gd name="T13" fmla="*/ 50805 h 608"/>
                <a:gd name="T14" fmla="*/ 83745 w 636"/>
                <a:gd name="T15" fmla="*/ 30267 h 608"/>
                <a:gd name="T16" fmla="*/ 126876 w 636"/>
                <a:gd name="T17" fmla="*/ 147731 h 608"/>
                <a:gd name="T18" fmla="*/ 159943 w 636"/>
                <a:gd name="T19" fmla="*/ 81432 h 608"/>
                <a:gd name="T20" fmla="*/ 131908 w 636"/>
                <a:gd name="T21" fmla="*/ 76388 h 608"/>
                <a:gd name="T22" fmla="*/ 225717 w 636"/>
                <a:gd name="T23" fmla="*/ 58372 h 608"/>
                <a:gd name="T24" fmla="*/ 195525 w 636"/>
                <a:gd name="T25" fmla="*/ 139804 h 6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6" h="608">
                  <a:moveTo>
                    <a:pt x="544" y="388"/>
                  </a:moveTo>
                  <a:lnTo>
                    <a:pt x="544" y="388"/>
                  </a:lnTo>
                  <a:cubicBezTo>
                    <a:pt x="508" y="438"/>
                    <a:pt x="459" y="501"/>
                    <a:pt x="416" y="537"/>
                  </a:cubicBezTo>
                  <a:cubicBezTo>
                    <a:pt x="381" y="565"/>
                    <a:pt x="325" y="607"/>
                    <a:pt x="282" y="600"/>
                  </a:cubicBezTo>
                  <a:cubicBezTo>
                    <a:pt x="162" y="579"/>
                    <a:pt x="183" y="289"/>
                    <a:pt x="105" y="226"/>
                  </a:cubicBezTo>
                  <a:cubicBezTo>
                    <a:pt x="70" y="219"/>
                    <a:pt x="49" y="268"/>
                    <a:pt x="35" y="240"/>
                  </a:cubicBezTo>
                  <a:cubicBezTo>
                    <a:pt x="0" y="212"/>
                    <a:pt x="63" y="169"/>
                    <a:pt x="91" y="141"/>
                  </a:cubicBezTo>
                  <a:cubicBezTo>
                    <a:pt x="134" y="106"/>
                    <a:pt x="176" y="63"/>
                    <a:pt x="233" y="84"/>
                  </a:cubicBezTo>
                  <a:cubicBezTo>
                    <a:pt x="332" y="120"/>
                    <a:pt x="261" y="360"/>
                    <a:pt x="353" y="410"/>
                  </a:cubicBezTo>
                  <a:cubicBezTo>
                    <a:pt x="402" y="374"/>
                    <a:pt x="459" y="304"/>
                    <a:pt x="445" y="226"/>
                  </a:cubicBezTo>
                  <a:cubicBezTo>
                    <a:pt x="438" y="197"/>
                    <a:pt x="388" y="204"/>
                    <a:pt x="367" y="212"/>
                  </a:cubicBezTo>
                  <a:cubicBezTo>
                    <a:pt x="367" y="91"/>
                    <a:pt x="607" y="0"/>
                    <a:pt x="628" y="162"/>
                  </a:cubicBezTo>
                  <a:cubicBezTo>
                    <a:pt x="635" y="268"/>
                    <a:pt x="544" y="388"/>
                    <a:pt x="544" y="388"/>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cs typeface="+mn-ea"/>
                <a:sym typeface="+mn-lt"/>
              </a:endParaRPr>
            </a:p>
          </p:txBody>
        </p:sp>
      </p:grpSp>
      <p:sp>
        <p:nvSpPr>
          <p:cNvPr id="39" name="矩形 38"/>
          <p:cNvSpPr/>
          <p:nvPr/>
        </p:nvSpPr>
        <p:spPr>
          <a:xfrm>
            <a:off x="8488680" y="1569085"/>
            <a:ext cx="2728595" cy="208407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签订代理/经销协议</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后五天内</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，代理商/经销商以代理协议的价格采购电磁加热器或供热供暖设备，采购的总金额≥10万元，合作协议正式生效</a:t>
            </a:r>
          </a:p>
        </p:txBody>
      </p:sp>
      <p:sp>
        <p:nvSpPr>
          <p:cNvPr id="42" name="矩形 41"/>
          <p:cNvSpPr/>
          <p:nvPr/>
        </p:nvSpPr>
        <p:spPr>
          <a:xfrm>
            <a:off x="8488680" y="4242435"/>
            <a:ext cx="2728595" cy="208407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代理商/经销商需与公司签订代理商/经销商合作协议至少一年，第一年没有销售额限制。一年期满前可选择续签1年及以上，续签有最小销售额要求</a:t>
            </a:r>
          </a:p>
        </p:txBody>
      </p:sp>
      <p:sp>
        <p:nvSpPr>
          <p:cNvPr id="46" name="矩形 45"/>
          <p:cNvSpPr/>
          <p:nvPr/>
        </p:nvSpPr>
        <p:spPr>
          <a:xfrm>
            <a:off x="995680" y="1550670"/>
            <a:ext cx="2728595" cy="208672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代理商/经销商合作期间</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不能就同一个项目与</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公司的竞争对手合作</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、未经</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公司书面许可不能提供公司技术或商务资料给公司的竞争</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对手和相关同行</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9" name="矩形 48"/>
          <p:cNvSpPr/>
          <p:nvPr/>
        </p:nvSpPr>
        <p:spPr>
          <a:xfrm>
            <a:off x="995680" y="4137025"/>
            <a:ext cx="2728595" cy="208407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代理商/经销商原则上在本地区范围内自由开展业务，如遇有资源的跨地区项目且公司在该地区已经有代理商/经销商，需由公司协调兼顾三方利益</a:t>
            </a:r>
          </a:p>
        </p:txBody>
      </p:sp>
      <p:sp>
        <p:nvSpPr>
          <p:cNvPr id="28" name="文本框 27"/>
          <p:cNvSpPr txBox="1"/>
          <p:nvPr/>
        </p:nvSpPr>
        <p:spPr>
          <a:xfrm>
            <a:off x="4920924" y="345440"/>
            <a:ext cx="2757486" cy="707886"/>
          </a:xfrm>
          <a:prstGeom prst="rect">
            <a:avLst/>
          </a:prstGeom>
          <a:noFill/>
        </p:spPr>
        <p:txBody>
          <a:bodyPr wrap="none" rtlCol="0">
            <a:spAutoFit/>
            <a:scene3d>
              <a:camera prst="orthographicFront"/>
              <a:lightRig rig="threePt" dir="t"/>
            </a:scene3d>
            <a:sp3d contourW="12700"/>
          </a:bodyPr>
          <a:lstStyle/>
          <a:p>
            <a:pPr lvl="0" algn="ctr">
              <a:defRPr/>
            </a:pPr>
            <a:r>
              <a:rPr lang="zh-CN" altLang="en-US" sz="4000" b="1" dirty="0">
                <a:solidFill>
                  <a:srgbClr val="FF0000"/>
                </a:solidFill>
                <a:cs typeface="+mn-ea"/>
                <a:sym typeface="+mn-lt"/>
              </a:rPr>
              <a:t>加盟的要求</a:t>
            </a:r>
          </a:p>
        </p:txBody>
      </p:sp>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3028" y="266806"/>
            <a:ext cx="1573405" cy="418096"/>
          </a:xfrm>
          <a:prstGeom prst="rect">
            <a:avLst/>
          </a:prstGeom>
        </p:spPr>
      </p:pic>
      <p:sp>
        <p:nvSpPr>
          <p:cNvPr id="2" name="文本框 1"/>
          <p:cNvSpPr txBox="1"/>
          <p:nvPr/>
        </p:nvSpPr>
        <p:spPr>
          <a:xfrm>
            <a:off x="5479222" y="2343202"/>
            <a:ext cx="1645920" cy="460375"/>
          </a:xfrm>
          <a:prstGeom prst="rect">
            <a:avLst/>
          </a:prstGeom>
          <a:noFill/>
        </p:spPr>
        <p:txBody>
          <a:bodyPr wrap="square" rtlCol="0">
            <a:spAutoFit/>
          </a:bodyPr>
          <a:lstStyle/>
          <a:p>
            <a:r>
              <a:rPr lang="zh-CN" altLang="en-US" sz="2400" b="1" dirty="0">
                <a:solidFill>
                  <a:srgbClr val="EB3C2B"/>
                </a:solidFill>
                <a:latin typeface="微软雅黑" panose="020B0503020204020204" pitchFamily="34" charset="-122"/>
                <a:ea typeface="微软雅黑" panose="020B0503020204020204" pitchFamily="34" charset="-122"/>
              </a:rPr>
              <a:t>携手共进</a:t>
            </a: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流程1"/>
          <p:cNvPicPr>
            <a:picLocks noChangeAspect="1"/>
          </p:cNvPicPr>
          <p:nvPr/>
        </p:nvPicPr>
        <p:blipFill>
          <a:blip r:embed="rId3"/>
          <a:stretch>
            <a:fillRect/>
          </a:stretch>
        </p:blipFill>
        <p:spPr>
          <a:xfrm>
            <a:off x="624840" y="763270"/>
            <a:ext cx="10803255" cy="5401945"/>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3028" y="266806"/>
            <a:ext cx="1573405" cy="418096"/>
          </a:xfrm>
          <a:prstGeom prst="rect">
            <a:avLst/>
          </a:prstGeom>
        </p:spPr>
      </p:pic>
      <p:sp>
        <p:nvSpPr>
          <p:cNvPr id="4" name="文本框 3"/>
          <p:cNvSpPr txBox="1"/>
          <p:nvPr/>
        </p:nvSpPr>
        <p:spPr>
          <a:xfrm>
            <a:off x="809257" y="1395385"/>
            <a:ext cx="3291840" cy="337185"/>
          </a:xfrm>
          <a:prstGeom prst="rect">
            <a:avLst/>
          </a:prstGeom>
          <a:noFill/>
        </p:spPr>
        <p:txBody>
          <a:bodyPr wrap="square" rtlCol="0">
            <a:spAutoFit/>
          </a:bodyPr>
          <a:lstStyle/>
          <a:p>
            <a:r>
              <a:rPr lang="zh-CN" altLang="en-US" sz="16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全国加盟热线</a:t>
            </a:r>
            <a:r>
              <a:rPr lang="en-US" altLang="zh-CN" sz="16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4000-163-779</a:t>
            </a:r>
          </a:p>
        </p:txBody>
      </p:sp>
    </p:spTree>
  </p:cSld>
  <p:clrMapOvr>
    <a:masterClrMapping/>
  </p:clrMapOvr>
  <p:transition spd="slow" advClick="0" advTm="0">
    <p:push/>
  </p:transition>
  <p:timing>
    <p:tnLst>
      <p:par>
        <p:cTn id="1" dur="indefinite" restart="never" nodeType="tmRoot"/>
      </p:par>
    </p:tnLst>
  </p:timing>
</p:sld>
</file>

<file path=ppt/theme/theme1.xml><?xml version="1.0" encoding="utf-8"?>
<a:theme xmlns:a="http://schemas.openxmlformats.org/drawingml/2006/main" name="包图主题2">
  <a:themeElements>
    <a:clrScheme name="自定义 179">
      <a:dk1>
        <a:srgbClr val="000000"/>
      </a:dk1>
      <a:lt1>
        <a:srgbClr val="FFFFFF"/>
      </a:lt1>
      <a:dk2>
        <a:srgbClr val="778495"/>
      </a:dk2>
      <a:lt2>
        <a:srgbClr val="F0F0F0"/>
      </a:lt2>
      <a:accent1>
        <a:srgbClr val="CE1126"/>
      </a:accent1>
      <a:accent2>
        <a:srgbClr val="CE1126"/>
      </a:accent2>
      <a:accent3>
        <a:srgbClr val="CE1126"/>
      </a:accent3>
      <a:accent4>
        <a:srgbClr val="CE1126"/>
      </a:accent4>
      <a:accent5>
        <a:srgbClr val="CE1126"/>
      </a:accent5>
      <a:accent6>
        <a:srgbClr val="CE1126"/>
      </a:accent6>
      <a:hlink>
        <a:srgbClr val="0085C3"/>
      </a:hlink>
      <a:folHlink>
        <a:srgbClr val="BFBFBF"/>
      </a:folHlink>
    </a:clrScheme>
    <a:fontScheme name="ugvdzqhk">
      <a:majorFont>
        <a:latin typeface="FZZhengHeiS-R-GB"/>
        <a:ea typeface="FZHei-B01S"/>
        <a:cs typeface=""/>
      </a:majorFont>
      <a:minorFont>
        <a:latin typeface="FZZhengHeiS-R-GB"/>
        <a:ea typeface="FZHei-B01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709</Words>
  <Application>Microsoft Office PowerPoint</Application>
  <PresentationFormat>宽屏</PresentationFormat>
  <Paragraphs>65</Paragraphs>
  <Slides>8</Slides>
  <Notes>8</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8</vt:i4>
      </vt:variant>
    </vt:vector>
  </HeadingPairs>
  <TitlesOfParts>
    <vt:vector size="16" baseType="lpstr">
      <vt:lpstr>FZHei-B01S</vt:lpstr>
      <vt:lpstr>FZZhengHeiS-R-GB</vt:lpstr>
      <vt:lpstr>等线</vt:lpstr>
      <vt:lpstr>黑体</vt:lpstr>
      <vt:lpstr>华文中宋</vt:lpstr>
      <vt:lpstr>微软雅黑</vt:lpstr>
      <vt:lpstr>Arial</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apple</cp:lastModifiedBy>
  <cp:revision>116</cp:revision>
  <dcterms:created xsi:type="dcterms:W3CDTF">2017-09-19T03:01:00Z</dcterms:created>
  <dcterms:modified xsi:type="dcterms:W3CDTF">2019-02-27T08:09:04Z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2052-10.1.0.7698</vt:lpwstr>
  </property>
</Properties>
</file>